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5197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F7ECD-1C84-4C2B-B2D0-85C92BB63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574</Words>
  <Application>Microsoft Office PowerPoint</Application>
  <PresentationFormat>와이드스크린</PresentationFormat>
  <Paragraphs>178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IMR</cp:lastModifiedBy>
  <cp:revision>34</cp:revision>
  <dcterms:created xsi:type="dcterms:W3CDTF">2019-11-20T11:47:32Z</dcterms:created>
  <dcterms:modified xsi:type="dcterms:W3CDTF">2019-11-21T05:01:20Z</dcterms:modified>
</cp:coreProperties>
</file>