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D2EE-28DF-45F4-891E-4682FB9D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08C21-1A40-4578-ADC5-B8AD9DD3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76BE-F8AF-407A-B3D1-BF645DE7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B647B-D29D-4852-8894-45F0F914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97B1-CF20-466A-80E9-19719AE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0EB4-A55B-4678-B2FF-1E664CCA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B8176-B8B9-418C-B8CD-693A037C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DBF-0838-4DDC-90B1-412E5A2C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C003-87EE-4659-BE13-B036DE43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1A58-76A1-42FC-AFD1-D50A6F36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9FA8-09A0-4B7A-B989-4E383C2D8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4CBA-16A6-43D0-9A33-84934EEB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8A8A-357F-4BDA-A4F9-D5CE925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C115-9870-47B8-BA62-62E436A5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F444-C342-4C57-8E7F-5BAAA391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9BE-2AC4-41BE-BF7E-39BFCEE0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939B-59C3-44AA-86F5-390833D4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B235-FA3D-4E3C-9AB9-752B2D53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583B-6CD1-47B5-B105-52B346E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5DAE-EFE5-4CE3-AC33-6436D444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FDE4-6FD3-4F04-91A7-E81451D0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7913-F37F-4AED-B0AD-A2FE365B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6353-EABC-413A-81C5-0876C1C2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6993-1958-4095-B4C8-95B0229F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2FC0-975D-4FB9-BBE0-37D56E9E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CEC3-19A1-469E-A8F5-19BDE15B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917B-FA2F-4CF1-B4D3-EC8F6D3A4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8AD7C-858D-4BEB-8B12-20F32182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4FDBE-AFAB-427D-AA69-9984D97B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4A87-8A9F-4E17-A055-B58D867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FBCA-C547-4F51-B13B-EE66A903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D479-5F2E-4B3D-9321-D540AD51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1E88-331F-4755-A289-CAEACEAB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A9406-E3F3-4F19-B0AD-BA01F28D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1C1BC-F1E2-4686-96F3-1B7B8A637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E4651-3593-4C04-9A83-A8AE66BE3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4FBA2-DFA0-47B8-89F1-7FAEAD76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5BAED-799F-4695-9AC6-F52AA672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C8BFE-CB63-4E1E-BF4C-FB457148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22E3-2E61-428B-A29F-91F2431B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60BD-F70B-411F-A3F0-77D01DD7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6F22-04B2-419F-B496-11E46D5F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66A67-5FE8-4D2D-B6C8-AA5C31B4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413C6-64E2-446B-899F-7E2ED46A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37F99-9C7F-447B-B909-C627511C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22D3-62C3-4A65-90ED-7868F76D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8B91-99D4-4A04-99B6-06F557D6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0528-712F-41A2-B48D-C904EAE2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0DEC8-DAD3-49D1-9F9F-72F905F74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967B8-9956-4A18-A7BA-71BDB023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6EFE-84A3-4312-93CB-961D015B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D773-5120-4F1F-83EC-C02C7E7D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691F-D300-4F87-A844-1B77F644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2DA61-AC35-490B-B4B7-818C3698B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E472-712B-477A-8B8A-07149905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787FB-B1A9-40E3-AE0E-A5488267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EDE4-CB0E-4973-8C0B-D1A5200A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21401-7A9C-4B9E-92DD-EFF7B368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F57E3-98F8-4F09-B9D0-9CAC4B27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E39B-E136-478C-A457-979A2EA4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9DB-1A1F-46CC-B40D-3B45F249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FF97-A938-45B3-985C-FDC65B3839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3602-DBC3-4F65-B0C5-5EE6D4B2D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6EFC-8F9D-4F54-B532-9278C7FD7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097F-884F-4DED-A00D-52F26D73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6EAE264-04D8-4E74-A194-F3D9EB2BBBD2}"/>
              </a:ext>
            </a:extLst>
          </p:cNvPr>
          <p:cNvSpPr/>
          <p:nvPr/>
        </p:nvSpPr>
        <p:spPr>
          <a:xfrm>
            <a:off x="2830283" y="313509"/>
            <a:ext cx="1476243" cy="5599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Satellite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342AB-1F96-4B71-97B4-85686347A19F}"/>
                  </a:ext>
                </a:extLst>
              </p:cNvPr>
              <p:cNvSpPr/>
              <p:nvPr/>
            </p:nvSpPr>
            <p:spPr>
              <a:xfrm>
                <a:off x="3602817" y="1697088"/>
                <a:ext cx="1701815" cy="6455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342AB-1F96-4B71-97B4-85686347A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17" y="1697088"/>
                <a:ext cx="1701815" cy="645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E1E8F3-2752-421B-8247-CEAE4E57FD21}"/>
                  </a:ext>
                </a:extLst>
              </p:cNvPr>
              <p:cNvSpPr/>
              <p:nvPr/>
            </p:nvSpPr>
            <p:spPr>
              <a:xfrm>
                <a:off x="3604367" y="2909326"/>
                <a:ext cx="1701813" cy="6455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E1E8F3-2752-421B-8247-CEAE4E57F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67" y="2909326"/>
                <a:ext cx="1701813" cy="645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966C44F9-E112-4F44-8236-3663BA5F3737}"/>
                  </a:ext>
                </a:extLst>
              </p:cNvPr>
              <p:cNvSpPr/>
              <p:nvPr/>
            </p:nvSpPr>
            <p:spPr>
              <a:xfrm>
                <a:off x="3334479" y="4876801"/>
                <a:ext cx="2238490" cy="149978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966C44F9-E112-4F44-8236-3663BA5F3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79" y="4876801"/>
                <a:ext cx="2238490" cy="1499789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01709-B606-4565-B480-0CDA368A0BC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68405" y="873465"/>
            <a:ext cx="885320" cy="8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25D0F8F-6F31-4D3C-BE7A-00E8DEC2A0D4}"/>
              </a:ext>
            </a:extLst>
          </p:cNvPr>
          <p:cNvSpPr/>
          <p:nvPr/>
        </p:nvSpPr>
        <p:spPr>
          <a:xfrm>
            <a:off x="4470685" y="313509"/>
            <a:ext cx="1476243" cy="5599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Available Access Point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864C9-0A5C-491A-85C1-86C9106B053F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453725" y="873465"/>
            <a:ext cx="755082" cy="8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696D0-99BD-4953-9A54-CA0ED6473EF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53725" y="2342606"/>
            <a:ext cx="1549" cy="56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D37770-2A3E-4AD9-81F7-28AF289F0C55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4455274" y="3554844"/>
            <a:ext cx="0" cy="3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BFD2BE4-42CA-48F0-9E98-7E2D6AC4B38B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2830283" y="593488"/>
            <a:ext cx="504196" cy="5033209"/>
          </a:xfrm>
          <a:prstGeom prst="bentConnector3">
            <a:avLst>
              <a:gd name="adj1" fmla="val 14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982B9D-28FF-49F1-999B-BB88E3BDB803}"/>
              </a:ext>
            </a:extLst>
          </p:cNvPr>
          <p:cNvSpPr txBox="1"/>
          <p:nvPr/>
        </p:nvSpPr>
        <p:spPr>
          <a:xfrm>
            <a:off x="2690948" y="56784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878E1-964C-4E17-80B0-4D84A1551BD7}"/>
              </a:ext>
            </a:extLst>
          </p:cNvPr>
          <p:cNvSpPr txBox="1"/>
          <p:nvPr/>
        </p:nvSpPr>
        <p:spPr>
          <a:xfrm>
            <a:off x="5719141" y="56955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D65FAD-F055-430D-91B2-343FE2BE4816}"/>
              </a:ext>
            </a:extLst>
          </p:cNvPr>
          <p:cNvCxnSpPr>
            <a:cxnSpLocks/>
            <a:stCxn id="8" idx="3"/>
            <a:endCxn id="13" idx="3"/>
          </p:cNvCxnSpPr>
          <p:nvPr/>
        </p:nvCxnSpPr>
        <p:spPr>
          <a:xfrm flipV="1">
            <a:off x="5572969" y="593487"/>
            <a:ext cx="373959" cy="5033209"/>
          </a:xfrm>
          <a:prstGeom prst="bentConnector3">
            <a:avLst>
              <a:gd name="adj1" fmla="val 161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71E2C4-6D2E-40A7-9F2D-B339B4C888A4}"/>
                  </a:ext>
                </a:extLst>
              </p:cNvPr>
              <p:cNvSpPr/>
              <p:nvPr/>
            </p:nvSpPr>
            <p:spPr>
              <a:xfrm>
                <a:off x="3604367" y="3869877"/>
                <a:ext cx="1701813" cy="6455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71E2C4-6D2E-40A7-9F2D-B339B4C88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67" y="3869877"/>
                <a:ext cx="1701813" cy="645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D26F02-6185-4634-A73C-695C2D8FFEAD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4453724" y="4515395"/>
            <a:ext cx="1550" cy="36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C9A367-7AE4-4EB6-8B7B-522E074760D8}"/>
              </a:ext>
            </a:extLst>
          </p:cNvPr>
          <p:cNvSpPr txBox="1"/>
          <p:nvPr/>
        </p:nvSpPr>
        <p:spPr>
          <a:xfrm>
            <a:off x="1031127" y="2770420"/>
            <a:ext cx="179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Point Joins Satellite Plan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2FA9E-E5D8-4498-BF3C-7A2ABD7C5113}"/>
              </a:ext>
            </a:extLst>
          </p:cNvPr>
          <p:cNvSpPr txBox="1"/>
          <p:nvPr/>
        </p:nvSpPr>
        <p:spPr>
          <a:xfrm>
            <a:off x="6311090" y="2710127"/>
            <a:ext cx="13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New Access Point</a:t>
            </a:r>
          </a:p>
        </p:txBody>
      </p:sp>
    </p:spTree>
    <p:extLst>
      <p:ext uri="{BB962C8B-B14F-4D97-AF65-F5344CB8AC3E}">
        <p14:creationId xmlns:p14="http://schemas.microsoft.com/office/powerpoint/2010/main" val="140603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Jermstad, Jonathan</dc:creator>
  <cp:lastModifiedBy>Jermstad, Jonathan</cp:lastModifiedBy>
  <cp:revision>3</cp:revision>
  <dcterms:created xsi:type="dcterms:W3CDTF">2024-11-19T14:59:09Z</dcterms:created>
  <dcterms:modified xsi:type="dcterms:W3CDTF">2024-11-19T15:08:09Z</dcterms:modified>
</cp:coreProperties>
</file>