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8CC3-A755-5CEA-8B43-4E725B24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814A-331A-E3CA-58F9-5C4A8B7C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D9D-ADD7-A9ED-1687-CD3592CF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330E-BA45-775A-1CEC-352AD98B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29DF-C520-8A98-386F-8481C5EB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3736-1C34-5635-AEC8-0B0B6EC2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F0207-563A-CBEF-A8AA-33401F4A8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CC2D-A8A3-4673-05AB-913EC35A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0405-6E57-53F1-CCFE-88DCF707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5E09-8F38-1E61-BFCC-51489930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78B23-2285-45AC-1926-24AA61739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C38F-1E92-8782-63E6-7CD59F1D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59E9-313F-42C7-E4BA-EB439703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1DE8-E9B0-3F32-8968-A5521DE8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3F0D-82BF-8A4A-5F1D-8B36245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6369-0D1A-0403-4C96-FDF4C17D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3849-F812-5BBD-609C-AB674BEC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3E8A-002F-E261-3A2F-1FC5F48D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3D00-F419-DD28-9C42-DBE117F9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1A8F-02CC-F4EE-A555-3F242C5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7BEC-275E-E3D5-AE0E-106C33C6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77CF-ED9E-C3BD-B259-F2E73C95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7CFB-E682-2039-548B-02FCD9E3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9DBD-F84C-FFB5-E7B7-3C73E05B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6CF7-8E82-9A1B-FF21-6247BAE6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341E-78F0-4EB5-1F72-B45C3984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354A-2B13-CA30-E44A-EF7D1580C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7EDCB-5EAA-12B2-AE8F-5BB0C264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8CF2-12A7-71D9-AF03-24A7BE8E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C522-AFD2-008E-632D-A5763866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1A779-2061-B3BC-3071-F074101E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72F0-11E7-E075-831D-D4F129CD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8B8A-1953-4BC7-1B28-C26E3BA6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2926B-9EEB-2BB9-C8E0-4F2C0C67B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3F602-052B-83FA-3DCD-A22215ED8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5F149-8A72-5407-F17C-C91603A0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FD03-91C7-4495-459D-A59ED248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F45B-39F1-68A7-5C16-3367C8E0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F0AC1-183F-3566-39C7-67A466C3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5F7-FCCD-D8C2-0EA3-48965C73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C906B-1EB4-774C-D0F2-180DEF5E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A3F43-0C2B-7AA9-A951-C96EBBB1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CC41A-D61E-0E7D-868F-18EAC56A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AB16A-575C-3076-0D12-A3C583E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9A9BA-C8A0-9793-C469-CD0DED39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D03D0-2991-00E4-CF7F-6EA5EEE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8B96-EBEC-FD2B-11FF-316FE904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61E2-EB19-C8EB-2B54-3E94C5A0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71EFA-4063-BCA9-1F22-C097F568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C979-AE40-206B-99A8-F8915D0E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9A0D-7A3D-B14D-E2DA-0FF22152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D227-4281-3DF7-92F4-9EFF5E8C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B1CF-F553-6FE1-E89C-6C29DF2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20B75-85F2-3DDD-E6B0-00AACF51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1427E-186D-18F4-E128-7762117F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EA5E3-7425-74C2-9501-77296C3E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8458-27DE-F843-7761-02D38288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1747-5E35-B5B1-9DB9-9EE3C0BD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F3C8F-3F39-40C8-ED8C-5A288B4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B0628-AD1A-798F-0E12-3A5750D4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2078-92D4-AD29-4F43-8989B55BD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4736D-A10E-4422-8673-A704B03778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6E88-6EEB-A02D-00BF-8E5B6A53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6952-3AC6-37EF-8792-693B64B6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D466D-FA01-4EB7-A129-DE4341C7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h6cVZpAy4ZrX_GipGX4tUt6E4hkJDpq/view?usp=drive_link" TargetMode="External"/><Relationship Id="rId2" Type="http://schemas.openxmlformats.org/officeDocument/2006/relationships/hyperlink" Target="https://drive.google.com/file/d/1rTwu5hbThDOh3zTbz0whoEfaeLQNB-Z4/view?usp=drive_lin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avspark.mybigcommerce.com/content/Orion_A38_DS_v1.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49CA3-9A06-D99C-3253-D23E189FA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08444"/>
              </p:ext>
            </p:extLst>
          </p:nvPr>
        </p:nvGraphicFramePr>
        <p:xfrm>
          <a:off x="0" y="0"/>
          <a:ext cx="13705108" cy="775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3092638786"/>
                    </a:ext>
                  </a:extLst>
                </a:gridCol>
                <a:gridCol w="2220096">
                  <a:extLst>
                    <a:ext uri="{9D8B030D-6E8A-4147-A177-3AD203B41FA5}">
                      <a16:colId xmlns:a16="http://schemas.microsoft.com/office/drawing/2014/main" val="789266519"/>
                    </a:ext>
                  </a:extLst>
                </a:gridCol>
                <a:gridCol w="1263333">
                  <a:extLst>
                    <a:ext uri="{9D8B030D-6E8A-4147-A177-3AD203B41FA5}">
                      <a16:colId xmlns:a16="http://schemas.microsoft.com/office/drawing/2014/main" val="496223869"/>
                    </a:ext>
                  </a:extLst>
                </a:gridCol>
                <a:gridCol w="2568775">
                  <a:extLst>
                    <a:ext uri="{9D8B030D-6E8A-4147-A177-3AD203B41FA5}">
                      <a16:colId xmlns:a16="http://schemas.microsoft.com/office/drawing/2014/main" val="2444531777"/>
                    </a:ext>
                  </a:extLst>
                </a:gridCol>
                <a:gridCol w="2023618">
                  <a:extLst>
                    <a:ext uri="{9D8B030D-6E8A-4147-A177-3AD203B41FA5}">
                      <a16:colId xmlns:a16="http://schemas.microsoft.com/office/drawing/2014/main" val="4229324432"/>
                    </a:ext>
                  </a:extLst>
                </a:gridCol>
                <a:gridCol w="2145856">
                  <a:extLst>
                    <a:ext uri="{9D8B030D-6E8A-4147-A177-3AD203B41FA5}">
                      <a16:colId xmlns:a16="http://schemas.microsoft.com/office/drawing/2014/main" val="3448711904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834354308"/>
                    </a:ext>
                  </a:extLst>
                </a:gridCol>
              </a:tblGrid>
              <a:tr h="4139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Subsystem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Component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Target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Axis to Align and Frame of Axis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Accuracy 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Precision 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Function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391214950"/>
                  </a:ext>
                </a:extLst>
              </a:tr>
              <a:tr h="61007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Payload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Sar Antennae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Earth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(+) Z-axis of the spacecraft aligned facing various parsts of Earth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Needs Pointing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704423556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COMMs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Transmitter (TX)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Other Satellites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18 deg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Needs Pointing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815820178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COMMs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Reciver (RX)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Other Satellites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18 deg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Needs Pointing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228687355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COMMs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Transmitter (TX)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Ground Station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Pointing to the earth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18 deg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Needs Pointing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944735650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COMMs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Reciver (RX)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Ground Station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Pointing to the earth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18 deg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Needs Pointing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578542485"/>
                  </a:ext>
                </a:extLst>
              </a:tr>
              <a:tr h="61007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EPS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Solar Panels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(+,-) X or Y Axis of Spacecraft to be aligned with Sun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385742789"/>
                  </a:ext>
                </a:extLst>
              </a:tr>
              <a:tr h="80616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ADCS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Gyroscope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0.004375 degrees/s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0.0004375 degrees/s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Provides Estimation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794688750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ADCS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Magnetometer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1 Gauss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0.0041 Gauss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Provides Estimation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681218892"/>
                  </a:ext>
                </a:extLst>
              </a:tr>
              <a:tr h="6100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ADCS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Accelerometer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0.00059841 m/s^2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0.000059841 m/s^2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Provides Estimation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354669490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ADCS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GPS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2.5 m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Provides Estimation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63673770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ADCS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Sun Sensor x4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Provides Estimation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9314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178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</dc:creator>
  <cp:lastModifiedBy>Jonathan J</cp:lastModifiedBy>
  <cp:revision>1</cp:revision>
  <dcterms:created xsi:type="dcterms:W3CDTF">2024-03-19T02:13:12Z</dcterms:created>
  <dcterms:modified xsi:type="dcterms:W3CDTF">2024-03-19T02:24:43Z</dcterms:modified>
</cp:coreProperties>
</file>