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57400"/>
            <a:ext cx="7772400" cy="1470025"/>
          </a:xfrm>
        </p:spPr>
        <p:txBody>
          <a:bodyPr/>
          <a:lstStyle/>
          <a:p>
            <a:r>
              <a:rPr lang="en-US" dirty="0" err="1" smtClean="0"/>
              <a:t>Nakul</a:t>
            </a:r>
            <a:r>
              <a:rPr lang="en-US" dirty="0" smtClean="0"/>
              <a:t> </a:t>
            </a:r>
            <a:r>
              <a:rPr lang="en-US" dirty="0" err="1" smtClean="0"/>
              <a:t>Natu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962400"/>
            <a:ext cx="6400800" cy="1752600"/>
          </a:xfrm>
        </p:spPr>
        <p:txBody>
          <a:bodyPr/>
          <a:lstStyle/>
          <a:p>
            <a:r>
              <a:rPr lang="en-US" dirty="0" err="1" smtClean="0"/>
              <a:t>Yioop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 hello</a:t>
            </a:r>
          </a:p>
          <a:p>
            <a:r>
              <a:rPr lang="en-US" smtClean="0">
                <a:hlinkClick r:id="rId2"/>
              </a:rPr>
              <a:t>http://www.google.com/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</a:p>
          <a:p>
            <a:r>
              <a:rPr lang="en-US" dirty="0" smtClean="0">
                <a:hlinkClick r:id="rId2"/>
              </a:rPr>
              <a:t>http://www.facebook.com/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Nakul Natu</vt:lpstr>
      <vt:lpstr>1st slide</vt:lpstr>
      <vt:lpstr>2nd slide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Nakul Natu</dc:title>
  <dc:creator>Nakul</dc:creator>
  <cp:lastModifiedBy>Nakul</cp:lastModifiedBy>
  <cp:revision>8</cp:revision>
  <dcterms:created xsi:type="dcterms:W3CDTF">2006-08-16T00:00:00Z</dcterms:created>
  <dcterms:modified xsi:type="dcterms:W3CDTF">2011-08-10T05:28:37Z</dcterms:modified>
</cp:coreProperties>
</file>