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143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34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66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14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77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26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36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5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74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12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76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302-B60A-4B32-AC42-7EF0F933E790}" type="datetimeFigureOut">
              <a:rPr lang="es-CR" smtClean="0"/>
              <a:t>9/5/2017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6FA3-1E81-41EE-AC36-DFE55C361C4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56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Permutate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Una ayuda en mover a Java</a:t>
            </a:r>
          </a:p>
          <a:p>
            <a:r>
              <a:rPr lang="es-CR" dirty="0" smtClean="0"/>
              <a:t>El algoritmo lexicográfico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71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Guía de cambios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50" y="2631657"/>
            <a:ext cx="1724025" cy="1666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2633662"/>
            <a:ext cx="1628775" cy="15906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129589" y="2743200"/>
            <a:ext cx="3344779" cy="87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243797" y="3868616"/>
            <a:ext cx="3214468" cy="49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2747546" y="4079631"/>
            <a:ext cx="2668515" cy="1506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462462" y="3182352"/>
            <a:ext cx="2995803" cy="573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392702" y="1927274"/>
            <a:ext cx="1702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src</a:t>
            </a:r>
            <a:r>
              <a:rPr lang="es-CR" dirty="0" smtClean="0"/>
              <a:t>/</a:t>
            </a:r>
            <a:r>
              <a:rPr lang="es-CR" dirty="0" err="1" smtClean="0"/>
              <a:t>js</a:t>
            </a:r>
            <a:endParaRPr lang="es-C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132364" y="1938997"/>
            <a:ext cx="1702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src</a:t>
            </a:r>
            <a:r>
              <a:rPr lang="es-CR" dirty="0" smtClean="0"/>
              <a:t>/java</a:t>
            </a:r>
            <a:endParaRPr lang="es-CR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2747546" y="2836842"/>
            <a:ext cx="2726822" cy="126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1688376" y="3234003"/>
            <a:ext cx="133643" cy="182880"/>
            <a:chOff x="8975188" y="3148818"/>
            <a:chExt cx="133643" cy="182880"/>
          </a:xfrm>
        </p:grpSpPr>
        <p:cxnSp>
          <p:nvCxnSpPr>
            <p:cNvPr id="24" name="Conector recto 23"/>
            <p:cNvCxnSpPr/>
            <p:nvPr/>
          </p:nvCxnSpPr>
          <p:spPr>
            <a:xfrm flipH="1">
              <a:off x="8975188" y="3148818"/>
              <a:ext cx="133643" cy="1828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8975188" y="3148818"/>
              <a:ext cx="133643" cy="1828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475" y="5239501"/>
            <a:ext cx="1190625" cy="485775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2808850" y="4848665"/>
            <a:ext cx="1702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bats</a:t>
            </a:r>
            <a:r>
              <a:rPr lang="es-CR" dirty="0" smtClean="0"/>
              <a:t>/</a:t>
            </a:r>
            <a:endParaRPr lang="es-CR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3324475" y="5351044"/>
            <a:ext cx="0" cy="374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288258" y="3022702"/>
            <a:ext cx="384516" cy="129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299978" y="3414253"/>
            <a:ext cx="384516" cy="129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Permutate</vt:lpstr>
      <vt:lpstr>Guía de cambios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Permutate</dc:title>
  <dc:creator>Carlos Loría</dc:creator>
  <cp:lastModifiedBy>Carlos Loría</cp:lastModifiedBy>
  <cp:revision>3</cp:revision>
  <dcterms:created xsi:type="dcterms:W3CDTF">2017-05-09T22:55:12Z</dcterms:created>
  <dcterms:modified xsi:type="dcterms:W3CDTF">2017-05-09T22:59:23Z</dcterms:modified>
</cp:coreProperties>
</file>