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0ACD8-0C80-4891-9578-FD2E5112CA56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C9254BC-3735-4D05-B261-400E3A6FE9A7}">
      <dgm:prSet/>
      <dgm:spPr/>
      <dgm:t>
        <a:bodyPr/>
        <a:lstStyle/>
        <a:p>
          <a:r>
            <a:rPr lang="en-US"/>
            <a:t>Used Linear Programming </a:t>
          </a:r>
        </a:p>
      </dgm:t>
    </dgm:pt>
    <dgm:pt modelId="{AEC3C4C0-C463-4A1F-8547-51027DDEDA80}" type="parTrans" cxnId="{A784E0F9-4037-453C-8183-6176CD04FEE6}">
      <dgm:prSet/>
      <dgm:spPr/>
      <dgm:t>
        <a:bodyPr/>
        <a:lstStyle/>
        <a:p>
          <a:endParaRPr lang="en-US"/>
        </a:p>
      </dgm:t>
    </dgm:pt>
    <dgm:pt modelId="{D8ED6CDD-653F-4414-B5F1-F0D0DAF35625}" type="sibTrans" cxnId="{A784E0F9-4037-453C-8183-6176CD04FEE6}">
      <dgm:prSet/>
      <dgm:spPr/>
      <dgm:t>
        <a:bodyPr/>
        <a:lstStyle/>
        <a:p>
          <a:endParaRPr lang="en-US"/>
        </a:p>
      </dgm:t>
    </dgm:pt>
    <dgm:pt modelId="{28F43064-2967-4965-A286-79D1E7694246}">
      <dgm:prSet/>
      <dgm:spPr/>
      <dgm:t>
        <a:bodyPr/>
        <a:lstStyle/>
        <a:p>
          <a:r>
            <a:rPr lang="en-US" dirty="0"/>
            <a:t>SOFTWARE : In excel solver and GAMS</a:t>
          </a:r>
        </a:p>
      </dgm:t>
    </dgm:pt>
    <dgm:pt modelId="{65BF2A87-27DB-43B2-9386-E9E5CEDAB040}" type="parTrans" cxnId="{79144D64-D5C1-4897-80BE-1E60C2AD7197}">
      <dgm:prSet/>
      <dgm:spPr/>
      <dgm:t>
        <a:bodyPr/>
        <a:lstStyle/>
        <a:p>
          <a:endParaRPr lang="en-US"/>
        </a:p>
      </dgm:t>
    </dgm:pt>
    <dgm:pt modelId="{84826F81-BA10-4CC4-980D-C9B9BFBEDC5B}" type="sibTrans" cxnId="{79144D64-D5C1-4897-80BE-1E60C2AD7197}">
      <dgm:prSet/>
      <dgm:spPr/>
      <dgm:t>
        <a:bodyPr/>
        <a:lstStyle/>
        <a:p>
          <a:endParaRPr lang="en-US"/>
        </a:p>
      </dgm:t>
    </dgm:pt>
    <dgm:pt modelId="{305A7C32-BFDD-0E40-8CCA-C6F050829534}">
      <dgm:prSet/>
      <dgm:spPr/>
      <dgm:t>
        <a:bodyPr/>
        <a:lstStyle/>
        <a:p>
          <a:r>
            <a:rPr lang="en-US" dirty="0"/>
            <a:t>ARENA</a:t>
          </a:r>
        </a:p>
      </dgm:t>
    </dgm:pt>
    <dgm:pt modelId="{069D328F-367F-9246-BB3A-FBDE5D59E381}" type="parTrans" cxnId="{C9605C9E-089C-6B4F-9647-85E1E9177BF1}">
      <dgm:prSet/>
      <dgm:spPr/>
      <dgm:t>
        <a:bodyPr/>
        <a:lstStyle/>
        <a:p>
          <a:endParaRPr lang="en-US"/>
        </a:p>
      </dgm:t>
    </dgm:pt>
    <dgm:pt modelId="{2F690E27-7111-7644-A578-29685913E427}" type="sibTrans" cxnId="{C9605C9E-089C-6B4F-9647-85E1E9177BF1}">
      <dgm:prSet/>
      <dgm:spPr/>
      <dgm:t>
        <a:bodyPr/>
        <a:lstStyle/>
        <a:p>
          <a:endParaRPr lang="en-US"/>
        </a:p>
      </dgm:t>
    </dgm:pt>
    <dgm:pt modelId="{D373B833-9136-294F-91DA-5416B7D6508F}" type="pres">
      <dgm:prSet presAssocID="{7F00ACD8-0C80-4891-9578-FD2E5112CA56}" presName="linear" presStyleCnt="0">
        <dgm:presLayoutVars>
          <dgm:dir/>
          <dgm:animLvl val="lvl"/>
          <dgm:resizeHandles val="exact"/>
        </dgm:presLayoutVars>
      </dgm:prSet>
      <dgm:spPr/>
    </dgm:pt>
    <dgm:pt modelId="{052C1278-F5E3-E649-A300-06B02B9FE589}" type="pres">
      <dgm:prSet presAssocID="{BC9254BC-3735-4D05-B261-400E3A6FE9A7}" presName="parentLin" presStyleCnt="0"/>
      <dgm:spPr/>
    </dgm:pt>
    <dgm:pt modelId="{8ECB0B6A-E89A-014C-A3ED-3AE2DEDE3A62}" type="pres">
      <dgm:prSet presAssocID="{BC9254BC-3735-4D05-B261-400E3A6FE9A7}" presName="parentLeftMargin" presStyleLbl="node1" presStyleIdx="0" presStyleCnt="3"/>
      <dgm:spPr/>
    </dgm:pt>
    <dgm:pt modelId="{E0E612EC-59AD-1E42-9B98-8B1D664C71BD}" type="pres">
      <dgm:prSet presAssocID="{BC9254BC-3735-4D05-B261-400E3A6FE9A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1DBBBE-81EA-144F-84E2-D52C132454AE}" type="pres">
      <dgm:prSet presAssocID="{BC9254BC-3735-4D05-B261-400E3A6FE9A7}" presName="negativeSpace" presStyleCnt="0"/>
      <dgm:spPr/>
    </dgm:pt>
    <dgm:pt modelId="{7C7F05F4-66C9-9543-823E-812917CA92DB}" type="pres">
      <dgm:prSet presAssocID="{BC9254BC-3735-4D05-B261-400E3A6FE9A7}" presName="childText" presStyleLbl="conFgAcc1" presStyleIdx="0" presStyleCnt="3">
        <dgm:presLayoutVars>
          <dgm:bulletEnabled val="1"/>
        </dgm:presLayoutVars>
      </dgm:prSet>
      <dgm:spPr/>
    </dgm:pt>
    <dgm:pt modelId="{094B035B-7722-7B40-A6D4-FEF234E66E22}" type="pres">
      <dgm:prSet presAssocID="{D8ED6CDD-653F-4414-B5F1-F0D0DAF35625}" presName="spaceBetweenRectangles" presStyleCnt="0"/>
      <dgm:spPr/>
    </dgm:pt>
    <dgm:pt modelId="{6313BD32-AB04-5047-955E-233C1FF26E8A}" type="pres">
      <dgm:prSet presAssocID="{28F43064-2967-4965-A286-79D1E7694246}" presName="parentLin" presStyleCnt="0"/>
      <dgm:spPr/>
    </dgm:pt>
    <dgm:pt modelId="{6F0609E6-E47A-2C44-A7AD-7C9600D7B195}" type="pres">
      <dgm:prSet presAssocID="{28F43064-2967-4965-A286-79D1E7694246}" presName="parentLeftMargin" presStyleLbl="node1" presStyleIdx="0" presStyleCnt="3"/>
      <dgm:spPr/>
    </dgm:pt>
    <dgm:pt modelId="{EC1A802C-CD5D-E04D-88DB-71DF5F14ADCC}" type="pres">
      <dgm:prSet presAssocID="{28F43064-2967-4965-A286-79D1E76942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057887-661F-334C-A2D3-76A5871E5CA1}" type="pres">
      <dgm:prSet presAssocID="{28F43064-2967-4965-A286-79D1E7694246}" presName="negativeSpace" presStyleCnt="0"/>
      <dgm:spPr/>
    </dgm:pt>
    <dgm:pt modelId="{26B49B1A-C6C8-9041-976F-E10638511EC4}" type="pres">
      <dgm:prSet presAssocID="{28F43064-2967-4965-A286-79D1E7694246}" presName="childText" presStyleLbl="conFgAcc1" presStyleIdx="1" presStyleCnt="3">
        <dgm:presLayoutVars>
          <dgm:bulletEnabled val="1"/>
        </dgm:presLayoutVars>
      </dgm:prSet>
      <dgm:spPr/>
    </dgm:pt>
    <dgm:pt modelId="{516D245A-2D65-C44E-9413-A5C2DDC35019}" type="pres">
      <dgm:prSet presAssocID="{84826F81-BA10-4CC4-980D-C9B9BFBEDC5B}" presName="spaceBetweenRectangles" presStyleCnt="0"/>
      <dgm:spPr/>
    </dgm:pt>
    <dgm:pt modelId="{D8C086A0-8767-ED4D-885B-F81CC21EFE55}" type="pres">
      <dgm:prSet presAssocID="{305A7C32-BFDD-0E40-8CCA-C6F050829534}" presName="parentLin" presStyleCnt="0"/>
      <dgm:spPr/>
    </dgm:pt>
    <dgm:pt modelId="{F20235D7-7EE8-E041-AFB1-7714EADD3378}" type="pres">
      <dgm:prSet presAssocID="{305A7C32-BFDD-0E40-8CCA-C6F050829534}" presName="parentLeftMargin" presStyleLbl="node1" presStyleIdx="1" presStyleCnt="3"/>
      <dgm:spPr/>
    </dgm:pt>
    <dgm:pt modelId="{D76C22F1-8C67-B34E-9490-C53515DF63F5}" type="pres">
      <dgm:prSet presAssocID="{305A7C32-BFDD-0E40-8CCA-C6F05082953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BBF3C85-F001-EB42-9B8B-220B2B65ACAD}" type="pres">
      <dgm:prSet presAssocID="{305A7C32-BFDD-0E40-8CCA-C6F050829534}" presName="negativeSpace" presStyleCnt="0"/>
      <dgm:spPr/>
    </dgm:pt>
    <dgm:pt modelId="{D953925B-8936-4A40-ADFB-E28F241950D1}" type="pres">
      <dgm:prSet presAssocID="{305A7C32-BFDD-0E40-8CCA-C6F05082953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C42E64A-CAF1-BA4E-B1A0-CBC2E6237EB0}" type="presOf" srcId="{7F00ACD8-0C80-4891-9578-FD2E5112CA56}" destId="{D373B833-9136-294F-91DA-5416B7D6508F}" srcOrd="0" destOrd="0" presId="urn:microsoft.com/office/officeart/2005/8/layout/list1"/>
    <dgm:cxn modelId="{AFE78A62-1033-4743-8BE4-51A534270F85}" type="presOf" srcId="{28F43064-2967-4965-A286-79D1E7694246}" destId="{EC1A802C-CD5D-E04D-88DB-71DF5F14ADCC}" srcOrd="1" destOrd="0" presId="urn:microsoft.com/office/officeart/2005/8/layout/list1"/>
    <dgm:cxn modelId="{79144D64-D5C1-4897-80BE-1E60C2AD7197}" srcId="{7F00ACD8-0C80-4891-9578-FD2E5112CA56}" destId="{28F43064-2967-4965-A286-79D1E7694246}" srcOrd="1" destOrd="0" parTransId="{65BF2A87-27DB-43B2-9386-E9E5CEDAB040}" sibTransId="{84826F81-BA10-4CC4-980D-C9B9BFBEDC5B}"/>
    <dgm:cxn modelId="{4D5F4B65-3C36-864C-9AFC-93B941F82F2A}" type="presOf" srcId="{28F43064-2967-4965-A286-79D1E7694246}" destId="{6F0609E6-E47A-2C44-A7AD-7C9600D7B195}" srcOrd="0" destOrd="0" presId="urn:microsoft.com/office/officeart/2005/8/layout/list1"/>
    <dgm:cxn modelId="{8FF3BA6A-8DBF-7841-9F76-DE6BBDE950D0}" type="presOf" srcId="{BC9254BC-3735-4D05-B261-400E3A6FE9A7}" destId="{8ECB0B6A-E89A-014C-A3ED-3AE2DEDE3A62}" srcOrd="0" destOrd="0" presId="urn:microsoft.com/office/officeart/2005/8/layout/list1"/>
    <dgm:cxn modelId="{30E7E177-D175-E14C-83CF-618302622A1E}" type="presOf" srcId="{305A7C32-BFDD-0E40-8CCA-C6F050829534}" destId="{F20235D7-7EE8-E041-AFB1-7714EADD3378}" srcOrd="0" destOrd="0" presId="urn:microsoft.com/office/officeart/2005/8/layout/list1"/>
    <dgm:cxn modelId="{5657E682-0642-D945-9FD9-CEA1F3AF489D}" type="presOf" srcId="{305A7C32-BFDD-0E40-8CCA-C6F050829534}" destId="{D76C22F1-8C67-B34E-9490-C53515DF63F5}" srcOrd="1" destOrd="0" presId="urn:microsoft.com/office/officeart/2005/8/layout/list1"/>
    <dgm:cxn modelId="{C9605C9E-089C-6B4F-9647-85E1E9177BF1}" srcId="{7F00ACD8-0C80-4891-9578-FD2E5112CA56}" destId="{305A7C32-BFDD-0E40-8CCA-C6F050829534}" srcOrd="2" destOrd="0" parTransId="{069D328F-367F-9246-BB3A-FBDE5D59E381}" sibTransId="{2F690E27-7111-7644-A578-29685913E427}"/>
    <dgm:cxn modelId="{980AC6D4-751D-6D40-BB9C-97BAB1C89C21}" type="presOf" srcId="{BC9254BC-3735-4D05-B261-400E3A6FE9A7}" destId="{E0E612EC-59AD-1E42-9B98-8B1D664C71BD}" srcOrd="1" destOrd="0" presId="urn:microsoft.com/office/officeart/2005/8/layout/list1"/>
    <dgm:cxn modelId="{A784E0F9-4037-453C-8183-6176CD04FEE6}" srcId="{7F00ACD8-0C80-4891-9578-FD2E5112CA56}" destId="{BC9254BC-3735-4D05-B261-400E3A6FE9A7}" srcOrd="0" destOrd="0" parTransId="{AEC3C4C0-C463-4A1F-8547-51027DDEDA80}" sibTransId="{D8ED6CDD-653F-4414-B5F1-F0D0DAF35625}"/>
    <dgm:cxn modelId="{23BEEDFA-B186-EF46-A7D1-601A34CDD105}" type="presParOf" srcId="{D373B833-9136-294F-91DA-5416B7D6508F}" destId="{052C1278-F5E3-E649-A300-06B02B9FE589}" srcOrd="0" destOrd="0" presId="urn:microsoft.com/office/officeart/2005/8/layout/list1"/>
    <dgm:cxn modelId="{27329541-BC3C-3647-880C-7F4E998C81E3}" type="presParOf" srcId="{052C1278-F5E3-E649-A300-06B02B9FE589}" destId="{8ECB0B6A-E89A-014C-A3ED-3AE2DEDE3A62}" srcOrd="0" destOrd="0" presId="urn:microsoft.com/office/officeart/2005/8/layout/list1"/>
    <dgm:cxn modelId="{B781A6A9-5B3E-1445-AC34-4C6D000E3ABC}" type="presParOf" srcId="{052C1278-F5E3-E649-A300-06B02B9FE589}" destId="{E0E612EC-59AD-1E42-9B98-8B1D664C71BD}" srcOrd="1" destOrd="0" presId="urn:microsoft.com/office/officeart/2005/8/layout/list1"/>
    <dgm:cxn modelId="{BB4AFDE3-6861-A047-920C-7CC6BEDC30A0}" type="presParOf" srcId="{D373B833-9136-294F-91DA-5416B7D6508F}" destId="{F51DBBBE-81EA-144F-84E2-D52C132454AE}" srcOrd="1" destOrd="0" presId="urn:microsoft.com/office/officeart/2005/8/layout/list1"/>
    <dgm:cxn modelId="{92A1F4F2-88E6-5546-96A8-5B40A6782B91}" type="presParOf" srcId="{D373B833-9136-294F-91DA-5416B7D6508F}" destId="{7C7F05F4-66C9-9543-823E-812917CA92DB}" srcOrd="2" destOrd="0" presId="urn:microsoft.com/office/officeart/2005/8/layout/list1"/>
    <dgm:cxn modelId="{AD0A18BE-578C-F144-B7AA-A1AC8935F1E7}" type="presParOf" srcId="{D373B833-9136-294F-91DA-5416B7D6508F}" destId="{094B035B-7722-7B40-A6D4-FEF234E66E22}" srcOrd="3" destOrd="0" presId="urn:microsoft.com/office/officeart/2005/8/layout/list1"/>
    <dgm:cxn modelId="{6A6509A0-BB00-584E-A9CA-086794EC029C}" type="presParOf" srcId="{D373B833-9136-294F-91DA-5416B7D6508F}" destId="{6313BD32-AB04-5047-955E-233C1FF26E8A}" srcOrd="4" destOrd="0" presId="urn:microsoft.com/office/officeart/2005/8/layout/list1"/>
    <dgm:cxn modelId="{B98FED36-983C-314E-9634-0B4BEACB589C}" type="presParOf" srcId="{6313BD32-AB04-5047-955E-233C1FF26E8A}" destId="{6F0609E6-E47A-2C44-A7AD-7C9600D7B195}" srcOrd="0" destOrd="0" presId="urn:microsoft.com/office/officeart/2005/8/layout/list1"/>
    <dgm:cxn modelId="{2AEF9358-22B5-3349-B46F-B288359488DC}" type="presParOf" srcId="{6313BD32-AB04-5047-955E-233C1FF26E8A}" destId="{EC1A802C-CD5D-E04D-88DB-71DF5F14ADCC}" srcOrd="1" destOrd="0" presId="urn:microsoft.com/office/officeart/2005/8/layout/list1"/>
    <dgm:cxn modelId="{7B51A790-195D-9445-A779-58B10A176CC1}" type="presParOf" srcId="{D373B833-9136-294F-91DA-5416B7D6508F}" destId="{D3057887-661F-334C-A2D3-76A5871E5CA1}" srcOrd="5" destOrd="0" presId="urn:microsoft.com/office/officeart/2005/8/layout/list1"/>
    <dgm:cxn modelId="{AF921346-741F-8A46-B0C0-C103DC67B7DB}" type="presParOf" srcId="{D373B833-9136-294F-91DA-5416B7D6508F}" destId="{26B49B1A-C6C8-9041-976F-E10638511EC4}" srcOrd="6" destOrd="0" presId="urn:microsoft.com/office/officeart/2005/8/layout/list1"/>
    <dgm:cxn modelId="{6C97CB4B-C527-604E-9F37-3D672BD3E8E2}" type="presParOf" srcId="{D373B833-9136-294F-91DA-5416B7D6508F}" destId="{516D245A-2D65-C44E-9413-A5C2DDC35019}" srcOrd="7" destOrd="0" presId="urn:microsoft.com/office/officeart/2005/8/layout/list1"/>
    <dgm:cxn modelId="{EA3E7838-4066-A149-AD1C-22439A6B0F60}" type="presParOf" srcId="{D373B833-9136-294F-91DA-5416B7D6508F}" destId="{D8C086A0-8767-ED4D-885B-F81CC21EFE55}" srcOrd="8" destOrd="0" presId="urn:microsoft.com/office/officeart/2005/8/layout/list1"/>
    <dgm:cxn modelId="{567A16D1-7419-1945-915A-4D4615C5BD93}" type="presParOf" srcId="{D8C086A0-8767-ED4D-885B-F81CC21EFE55}" destId="{F20235D7-7EE8-E041-AFB1-7714EADD3378}" srcOrd="0" destOrd="0" presId="urn:microsoft.com/office/officeart/2005/8/layout/list1"/>
    <dgm:cxn modelId="{69F7EE7A-BC3C-8C48-BB62-AB2FD0108452}" type="presParOf" srcId="{D8C086A0-8767-ED4D-885B-F81CC21EFE55}" destId="{D76C22F1-8C67-B34E-9490-C53515DF63F5}" srcOrd="1" destOrd="0" presId="urn:microsoft.com/office/officeart/2005/8/layout/list1"/>
    <dgm:cxn modelId="{AA4F96F0-CC24-9542-ABC0-50041789C6C5}" type="presParOf" srcId="{D373B833-9136-294F-91DA-5416B7D6508F}" destId="{DBBF3C85-F001-EB42-9B8B-220B2B65ACAD}" srcOrd="9" destOrd="0" presId="urn:microsoft.com/office/officeart/2005/8/layout/list1"/>
    <dgm:cxn modelId="{31818243-8403-3A48-95A3-A3EC638BF1F5}" type="presParOf" srcId="{D373B833-9136-294F-91DA-5416B7D6508F}" destId="{D953925B-8936-4A40-ADFB-E28F241950D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012FE8-0713-4EF3-9838-FB4E754B8F3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FB498B-B476-4BBE-9D88-843B335D42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Serve 3 meals for 100 patients in one hour period.</a:t>
          </a:r>
        </a:p>
      </dgm:t>
    </dgm:pt>
    <dgm:pt modelId="{B84E88AD-5079-48D2-AD3D-150E3E1CB446}" type="parTrans" cxnId="{3B59A5FA-0800-472B-8B60-D466033BCE30}">
      <dgm:prSet/>
      <dgm:spPr/>
      <dgm:t>
        <a:bodyPr/>
        <a:lstStyle/>
        <a:p>
          <a:endParaRPr lang="en-US"/>
        </a:p>
      </dgm:t>
    </dgm:pt>
    <dgm:pt modelId="{A2902A6C-01CE-4CA4-A4D2-1AA209D7366D}" type="sibTrans" cxnId="{3B59A5FA-0800-472B-8B60-D466033BCE30}">
      <dgm:prSet/>
      <dgm:spPr/>
      <dgm:t>
        <a:bodyPr/>
        <a:lstStyle/>
        <a:p>
          <a:endParaRPr lang="en-US"/>
        </a:p>
      </dgm:t>
    </dgm:pt>
    <dgm:pt modelId="{A8493D58-B663-45F9-9AEB-DBDD599F73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20% Paleo diet</a:t>
          </a:r>
        </a:p>
      </dgm:t>
    </dgm:pt>
    <dgm:pt modelId="{F21A5174-F186-499F-95C5-46BD55F3B694}" type="parTrans" cxnId="{07578266-E027-4AAC-A635-654CEF596E2C}">
      <dgm:prSet/>
      <dgm:spPr/>
      <dgm:t>
        <a:bodyPr/>
        <a:lstStyle/>
        <a:p>
          <a:endParaRPr lang="en-US"/>
        </a:p>
      </dgm:t>
    </dgm:pt>
    <dgm:pt modelId="{E1275F34-7157-4F78-AA2E-0527282996E2}" type="sibTrans" cxnId="{07578266-E027-4AAC-A635-654CEF596E2C}">
      <dgm:prSet/>
      <dgm:spPr/>
      <dgm:t>
        <a:bodyPr/>
        <a:lstStyle/>
        <a:p>
          <a:endParaRPr lang="en-US"/>
        </a:p>
      </dgm:t>
    </dgm:pt>
    <dgm:pt modelId="{485F8616-6B73-40EB-B64F-75B71A34FE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40% Weight Loss diet</a:t>
          </a:r>
        </a:p>
      </dgm:t>
    </dgm:pt>
    <dgm:pt modelId="{3BF4546C-40AB-4F12-B974-5C177EA2DEAA}" type="parTrans" cxnId="{9E7FD22D-AD69-4B76-ADE6-2026D1CE087E}">
      <dgm:prSet/>
      <dgm:spPr/>
      <dgm:t>
        <a:bodyPr/>
        <a:lstStyle/>
        <a:p>
          <a:endParaRPr lang="en-US"/>
        </a:p>
      </dgm:t>
    </dgm:pt>
    <dgm:pt modelId="{E1DA801F-9BC4-4631-974F-E8F31AAF7730}" type="sibTrans" cxnId="{9E7FD22D-AD69-4B76-ADE6-2026D1CE087E}">
      <dgm:prSet/>
      <dgm:spPr/>
      <dgm:t>
        <a:bodyPr/>
        <a:lstStyle/>
        <a:p>
          <a:endParaRPr lang="en-US"/>
        </a:p>
      </dgm:t>
    </dgm:pt>
    <dgm:pt modelId="{808F68A5-C27E-45E9-945F-B4EA9031BE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25% Vegan diet</a:t>
          </a:r>
        </a:p>
      </dgm:t>
    </dgm:pt>
    <dgm:pt modelId="{0EE4487D-A4CB-49E0-82CA-79FBE4A1A456}" type="parTrans" cxnId="{6DDAC585-9932-40AF-831A-65BEBC9A529F}">
      <dgm:prSet/>
      <dgm:spPr/>
      <dgm:t>
        <a:bodyPr/>
        <a:lstStyle/>
        <a:p>
          <a:endParaRPr lang="en-US"/>
        </a:p>
      </dgm:t>
    </dgm:pt>
    <dgm:pt modelId="{17DEFB3C-A10C-4434-83AC-1FC38E103C6D}" type="sibTrans" cxnId="{6DDAC585-9932-40AF-831A-65BEBC9A529F}">
      <dgm:prSet/>
      <dgm:spPr/>
      <dgm:t>
        <a:bodyPr/>
        <a:lstStyle/>
        <a:p>
          <a:endParaRPr lang="en-US"/>
        </a:p>
      </dgm:t>
    </dgm:pt>
    <dgm:pt modelId="{52789C7D-4990-4441-A6D1-DE33FE89AA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15% Muscle Gain diet</a:t>
          </a:r>
        </a:p>
      </dgm:t>
    </dgm:pt>
    <dgm:pt modelId="{C78497EF-6434-452B-9377-203F1C8A1105}" type="parTrans" cxnId="{427FAF4B-74EF-485E-ADFA-978B6611E826}">
      <dgm:prSet/>
      <dgm:spPr/>
      <dgm:t>
        <a:bodyPr/>
        <a:lstStyle/>
        <a:p>
          <a:endParaRPr lang="en-US"/>
        </a:p>
      </dgm:t>
    </dgm:pt>
    <dgm:pt modelId="{290CFE8F-3230-41F4-9BE5-4278C584DB0B}" type="sibTrans" cxnId="{427FAF4B-74EF-485E-ADFA-978B6611E826}">
      <dgm:prSet/>
      <dgm:spPr/>
      <dgm:t>
        <a:bodyPr/>
        <a:lstStyle/>
        <a:p>
          <a:endParaRPr lang="en-US"/>
        </a:p>
      </dgm:t>
    </dgm:pt>
    <dgm:pt modelId="{DCD8A6F7-59E1-4A92-98BD-60582EA6EC43}" type="pres">
      <dgm:prSet presAssocID="{05012FE8-0713-4EF3-9838-FB4E754B8F35}" presName="root" presStyleCnt="0">
        <dgm:presLayoutVars>
          <dgm:dir/>
          <dgm:resizeHandles val="exact"/>
        </dgm:presLayoutVars>
      </dgm:prSet>
      <dgm:spPr/>
    </dgm:pt>
    <dgm:pt modelId="{814E2742-7DC3-494B-8FA0-CFCC96D2B536}" type="pres">
      <dgm:prSet presAssocID="{8EFB498B-B476-4BBE-9D88-843B335D429A}" presName="compNode" presStyleCnt="0"/>
      <dgm:spPr/>
    </dgm:pt>
    <dgm:pt modelId="{A3756F81-EBE1-4758-AEB1-DFFBC52D00DD}" type="pres">
      <dgm:prSet presAssocID="{8EFB498B-B476-4BBE-9D88-843B335D429A}" presName="bgRect" presStyleLbl="bgShp" presStyleIdx="0" presStyleCnt="5"/>
      <dgm:spPr/>
    </dgm:pt>
    <dgm:pt modelId="{7123FF20-402F-436F-9AC9-4E45A5A64D2F}" type="pres">
      <dgm:prSet presAssocID="{8EFB498B-B476-4BBE-9D88-843B335D429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49CF7507-2C04-4E48-9617-8A1C02AB376D}" type="pres">
      <dgm:prSet presAssocID="{8EFB498B-B476-4BBE-9D88-843B335D429A}" presName="spaceRect" presStyleCnt="0"/>
      <dgm:spPr/>
    </dgm:pt>
    <dgm:pt modelId="{1584100B-9D0E-4C9E-81B5-03B74733CFE6}" type="pres">
      <dgm:prSet presAssocID="{8EFB498B-B476-4BBE-9D88-843B335D429A}" presName="parTx" presStyleLbl="revTx" presStyleIdx="0" presStyleCnt="5">
        <dgm:presLayoutVars>
          <dgm:chMax val="0"/>
          <dgm:chPref val="0"/>
        </dgm:presLayoutVars>
      </dgm:prSet>
      <dgm:spPr/>
    </dgm:pt>
    <dgm:pt modelId="{195562B8-B812-43E9-A166-90FC204948A9}" type="pres">
      <dgm:prSet presAssocID="{A2902A6C-01CE-4CA4-A4D2-1AA209D7366D}" presName="sibTrans" presStyleCnt="0"/>
      <dgm:spPr/>
    </dgm:pt>
    <dgm:pt modelId="{A8D2BF5A-3641-4F17-9FF5-497484F42B86}" type="pres">
      <dgm:prSet presAssocID="{A8493D58-B663-45F9-9AEB-DBDD599F73F0}" presName="compNode" presStyleCnt="0"/>
      <dgm:spPr/>
    </dgm:pt>
    <dgm:pt modelId="{F0D5DF9E-595A-44A2-8B04-78D95312E77B}" type="pres">
      <dgm:prSet presAssocID="{A8493D58-B663-45F9-9AEB-DBDD599F73F0}" presName="bgRect" presStyleLbl="bgShp" presStyleIdx="1" presStyleCnt="5"/>
      <dgm:spPr/>
    </dgm:pt>
    <dgm:pt modelId="{46E2CFA7-0CA8-435A-95FC-E2CD7AA4A26C}" type="pres">
      <dgm:prSet presAssocID="{A8493D58-B663-45F9-9AEB-DBDD599F73F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22F15071-12A7-442A-8AC8-3632F897EEEA}" type="pres">
      <dgm:prSet presAssocID="{A8493D58-B663-45F9-9AEB-DBDD599F73F0}" presName="spaceRect" presStyleCnt="0"/>
      <dgm:spPr/>
    </dgm:pt>
    <dgm:pt modelId="{69AF01B9-77DB-4D04-B57F-894150B72496}" type="pres">
      <dgm:prSet presAssocID="{A8493D58-B663-45F9-9AEB-DBDD599F73F0}" presName="parTx" presStyleLbl="revTx" presStyleIdx="1" presStyleCnt="5">
        <dgm:presLayoutVars>
          <dgm:chMax val="0"/>
          <dgm:chPref val="0"/>
        </dgm:presLayoutVars>
      </dgm:prSet>
      <dgm:spPr/>
    </dgm:pt>
    <dgm:pt modelId="{6CD826FD-34F3-43D4-AE53-449962DC1758}" type="pres">
      <dgm:prSet presAssocID="{E1275F34-7157-4F78-AA2E-0527282996E2}" presName="sibTrans" presStyleCnt="0"/>
      <dgm:spPr/>
    </dgm:pt>
    <dgm:pt modelId="{7D422C30-93DC-4CA1-A87C-02139B8DA013}" type="pres">
      <dgm:prSet presAssocID="{485F8616-6B73-40EB-B64F-75B71A34FE21}" presName="compNode" presStyleCnt="0"/>
      <dgm:spPr/>
    </dgm:pt>
    <dgm:pt modelId="{F4439A89-9719-400B-B71D-240944BCC99E}" type="pres">
      <dgm:prSet presAssocID="{485F8616-6B73-40EB-B64F-75B71A34FE21}" presName="bgRect" presStyleLbl="bgShp" presStyleIdx="2" presStyleCnt="5"/>
      <dgm:spPr/>
    </dgm:pt>
    <dgm:pt modelId="{4D8CEF59-C5E7-48FC-BE00-1B4DD2CF406E}" type="pres">
      <dgm:prSet presAssocID="{485F8616-6B73-40EB-B64F-75B71A34FE2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6FB9FC28-7A8D-4007-803C-2364B37F089C}" type="pres">
      <dgm:prSet presAssocID="{485F8616-6B73-40EB-B64F-75B71A34FE21}" presName="spaceRect" presStyleCnt="0"/>
      <dgm:spPr/>
    </dgm:pt>
    <dgm:pt modelId="{03727F37-F9B4-40AF-B095-E4FB9AC1D991}" type="pres">
      <dgm:prSet presAssocID="{485F8616-6B73-40EB-B64F-75B71A34FE21}" presName="parTx" presStyleLbl="revTx" presStyleIdx="2" presStyleCnt="5">
        <dgm:presLayoutVars>
          <dgm:chMax val="0"/>
          <dgm:chPref val="0"/>
        </dgm:presLayoutVars>
      </dgm:prSet>
      <dgm:spPr/>
    </dgm:pt>
    <dgm:pt modelId="{F452BCAE-E48C-4F96-8E0E-E7D043E04AB6}" type="pres">
      <dgm:prSet presAssocID="{E1DA801F-9BC4-4631-974F-E8F31AAF7730}" presName="sibTrans" presStyleCnt="0"/>
      <dgm:spPr/>
    </dgm:pt>
    <dgm:pt modelId="{3C3E65CD-8566-4E82-B801-DC927239B9BD}" type="pres">
      <dgm:prSet presAssocID="{808F68A5-C27E-45E9-945F-B4EA9031BEC4}" presName="compNode" presStyleCnt="0"/>
      <dgm:spPr/>
    </dgm:pt>
    <dgm:pt modelId="{777D9958-E86B-41C0-A2D8-AD30F4663247}" type="pres">
      <dgm:prSet presAssocID="{808F68A5-C27E-45E9-945F-B4EA9031BEC4}" presName="bgRect" presStyleLbl="bgShp" presStyleIdx="3" presStyleCnt="5"/>
      <dgm:spPr/>
    </dgm:pt>
    <dgm:pt modelId="{BC969FE4-5855-46CD-83F3-E2668CB84664}" type="pres">
      <dgm:prSet presAssocID="{808F68A5-C27E-45E9-945F-B4EA9031BEC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ocado"/>
        </a:ext>
      </dgm:extLst>
    </dgm:pt>
    <dgm:pt modelId="{CCA0D26A-A807-4F30-89D4-2BC9058D7E6E}" type="pres">
      <dgm:prSet presAssocID="{808F68A5-C27E-45E9-945F-B4EA9031BEC4}" presName="spaceRect" presStyleCnt="0"/>
      <dgm:spPr/>
    </dgm:pt>
    <dgm:pt modelId="{F37BA04F-694B-4C1D-B69C-85FA1C8F916B}" type="pres">
      <dgm:prSet presAssocID="{808F68A5-C27E-45E9-945F-B4EA9031BEC4}" presName="parTx" presStyleLbl="revTx" presStyleIdx="3" presStyleCnt="5">
        <dgm:presLayoutVars>
          <dgm:chMax val="0"/>
          <dgm:chPref val="0"/>
        </dgm:presLayoutVars>
      </dgm:prSet>
      <dgm:spPr/>
    </dgm:pt>
    <dgm:pt modelId="{CBC2A6C0-E20D-4138-A15F-04B05EE7CDB6}" type="pres">
      <dgm:prSet presAssocID="{17DEFB3C-A10C-4434-83AC-1FC38E103C6D}" presName="sibTrans" presStyleCnt="0"/>
      <dgm:spPr/>
    </dgm:pt>
    <dgm:pt modelId="{C47B12E2-BFEC-48BB-996E-410F633C62C8}" type="pres">
      <dgm:prSet presAssocID="{52789C7D-4990-4441-A6D1-DE33FE89AAAF}" presName="compNode" presStyleCnt="0"/>
      <dgm:spPr/>
    </dgm:pt>
    <dgm:pt modelId="{EF2A64DC-342E-41F0-90A9-FE8BDF7C6659}" type="pres">
      <dgm:prSet presAssocID="{52789C7D-4990-4441-A6D1-DE33FE89AAAF}" presName="bgRect" presStyleLbl="bgShp" presStyleIdx="4" presStyleCnt="5"/>
      <dgm:spPr/>
    </dgm:pt>
    <dgm:pt modelId="{A6CCB387-6808-45BC-ADEE-94CAFC5BAF0F}" type="pres">
      <dgm:prSet presAssocID="{52789C7D-4990-4441-A6D1-DE33FE89AAA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77EAE93E-0AE0-4827-A8B1-1E73DD1A3892}" type="pres">
      <dgm:prSet presAssocID="{52789C7D-4990-4441-A6D1-DE33FE89AAAF}" presName="spaceRect" presStyleCnt="0"/>
      <dgm:spPr/>
    </dgm:pt>
    <dgm:pt modelId="{24DBB62A-F050-47CE-861F-8899CE2B704D}" type="pres">
      <dgm:prSet presAssocID="{52789C7D-4990-4441-A6D1-DE33FE89AAA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E7FD22D-AD69-4B76-ADE6-2026D1CE087E}" srcId="{05012FE8-0713-4EF3-9838-FB4E754B8F35}" destId="{485F8616-6B73-40EB-B64F-75B71A34FE21}" srcOrd="2" destOrd="0" parTransId="{3BF4546C-40AB-4F12-B974-5C177EA2DEAA}" sibTransId="{E1DA801F-9BC4-4631-974F-E8F31AAF7730}"/>
    <dgm:cxn modelId="{0B176436-A0A3-4D41-B299-1E30795F4A02}" type="presOf" srcId="{808F68A5-C27E-45E9-945F-B4EA9031BEC4}" destId="{F37BA04F-694B-4C1D-B69C-85FA1C8F916B}" srcOrd="0" destOrd="0" presId="urn:microsoft.com/office/officeart/2018/2/layout/IconVerticalSolidList"/>
    <dgm:cxn modelId="{427FAF4B-74EF-485E-ADFA-978B6611E826}" srcId="{05012FE8-0713-4EF3-9838-FB4E754B8F35}" destId="{52789C7D-4990-4441-A6D1-DE33FE89AAAF}" srcOrd="4" destOrd="0" parTransId="{C78497EF-6434-452B-9377-203F1C8A1105}" sibTransId="{290CFE8F-3230-41F4-9BE5-4278C584DB0B}"/>
    <dgm:cxn modelId="{8CDBC356-D685-46A3-B4D7-33BF6DA1FA1F}" type="presOf" srcId="{8EFB498B-B476-4BBE-9D88-843B335D429A}" destId="{1584100B-9D0E-4C9E-81B5-03B74733CFE6}" srcOrd="0" destOrd="0" presId="urn:microsoft.com/office/officeart/2018/2/layout/IconVerticalSolidList"/>
    <dgm:cxn modelId="{07578266-E027-4AAC-A635-654CEF596E2C}" srcId="{05012FE8-0713-4EF3-9838-FB4E754B8F35}" destId="{A8493D58-B663-45F9-9AEB-DBDD599F73F0}" srcOrd="1" destOrd="0" parTransId="{F21A5174-F186-499F-95C5-46BD55F3B694}" sibTransId="{E1275F34-7157-4F78-AA2E-0527282996E2}"/>
    <dgm:cxn modelId="{48E93D76-8DE4-4EF8-94C6-724D8A7F0BEE}" type="presOf" srcId="{A8493D58-B663-45F9-9AEB-DBDD599F73F0}" destId="{69AF01B9-77DB-4D04-B57F-894150B72496}" srcOrd="0" destOrd="0" presId="urn:microsoft.com/office/officeart/2018/2/layout/IconVerticalSolidList"/>
    <dgm:cxn modelId="{74301177-0789-4AB6-8968-66799207634E}" type="presOf" srcId="{52789C7D-4990-4441-A6D1-DE33FE89AAAF}" destId="{24DBB62A-F050-47CE-861F-8899CE2B704D}" srcOrd="0" destOrd="0" presId="urn:microsoft.com/office/officeart/2018/2/layout/IconVerticalSolidList"/>
    <dgm:cxn modelId="{E6AA7C7C-84C7-4CC1-99B7-285FCDBDA931}" type="presOf" srcId="{485F8616-6B73-40EB-B64F-75B71A34FE21}" destId="{03727F37-F9B4-40AF-B095-E4FB9AC1D991}" srcOrd="0" destOrd="0" presId="urn:microsoft.com/office/officeart/2018/2/layout/IconVerticalSolidList"/>
    <dgm:cxn modelId="{6DDAC585-9932-40AF-831A-65BEBC9A529F}" srcId="{05012FE8-0713-4EF3-9838-FB4E754B8F35}" destId="{808F68A5-C27E-45E9-945F-B4EA9031BEC4}" srcOrd="3" destOrd="0" parTransId="{0EE4487D-A4CB-49E0-82CA-79FBE4A1A456}" sibTransId="{17DEFB3C-A10C-4434-83AC-1FC38E103C6D}"/>
    <dgm:cxn modelId="{F09454A6-377C-48A9-834F-391A75BF7897}" type="presOf" srcId="{05012FE8-0713-4EF3-9838-FB4E754B8F35}" destId="{DCD8A6F7-59E1-4A92-98BD-60582EA6EC43}" srcOrd="0" destOrd="0" presId="urn:microsoft.com/office/officeart/2018/2/layout/IconVerticalSolidList"/>
    <dgm:cxn modelId="{3B59A5FA-0800-472B-8B60-D466033BCE30}" srcId="{05012FE8-0713-4EF3-9838-FB4E754B8F35}" destId="{8EFB498B-B476-4BBE-9D88-843B335D429A}" srcOrd="0" destOrd="0" parTransId="{B84E88AD-5079-48D2-AD3D-150E3E1CB446}" sibTransId="{A2902A6C-01CE-4CA4-A4D2-1AA209D7366D}"/>
    <dgm:cxn modelId="{3BCBF3AE-CAC1-4978-A19B-27FEB72D63B9}" type="presParOf" srcId="{DCD8A6F7-59E1-4A92-98BD-60582EA6EC43}" destId="{814E2742-7DC3-494B-8FA0-CFCC96D2B536}" srcOrd="0" destOrd="0" presId="urn:microsoft.com/office/officeart/2018/2/layout/IconVerticalSolidList"/>
    <dgm:cxn modelId="{7DE8F6EC-AAB2-4C2A-A9B7-0F8A0C226567}" type="presParOf" srcId="{814E2742-7DC3-494B-8FA0-CFCC96D2B536}" destId="{A3756F81-EBE1-4758-AEB1-DFFBC52D00DD}" srcOrd="0" destOrd="0" presId="urn:microsoft.com/office/officeart/2018/2/layout/IconVerticalSolidList"/>
    <dgm:cxn modelId="{F8BBAED7-8459-4A37-9A88-D4F113A0E7A2}" type="presParOf" srcId="{814E2742-7DC3-494B-8FA0-CFCC96D2B536}" destId="{7123FF20-402F-436F-9AC9-4E45A5A64D2F}" srcOrd="1" destOrd="0" presId="urn:microsoft.com/office/officeart/2018/2/layout/IconVerticalSolidList"/>
    <dgm:cxn modelId="{D07C1DCD-A6E4-4E79-BFD9-8E75CFE63969}" type="presParOf" srcId="{814E2742-7DC3-494B-8FA0-CFCC96D2B536}" destId="{49CF7507-2C04-4E48-9617-8A1C02AB376D}" srcOrd="2" destOrd="0" presId="urn:microsoft.com/office/officeart/2018/2/layout/IconVerticalSolidList"/>
    <dgm:cxn modelId="{60A21C59-23D8-4E76-A0B8-71E3954831C2}" type="presParOf" srcId="{814E2742-7DC3-494B-8FA0-CFCC96D2B536}" destId="{1584100B-9D0E-4C9E-81B5-03B74733CFE6}" srcOrd="3" destOrd="0" presId="urn:microsoft.com/office/officeart/2018/2/layout/IconVerticalSolidList"/>
    <dgm:cxn modelId="{21D34B75-F9AD-4858-8F6F-E0B7BB0F87F0}" type="presParOf" srcId="{DCD8A6F7-59E1-4A92-98BD-60582EA6EC43}" destId="{195562B8-B812-43E9-A166-90FC204948A9}" srcOrd="1" destOrd="0" presId="urn:microsoft.com/office/officeart/2018/2/layout/IconVerticalSolidList"/>
    <dgm:cxn modelId="{D44FF9E9-8AD8-4638-A553-DC2404550D22}" type="presParOf" srcId="{DCD8A6F7-59E1-4A92-98BD-60582EA6EC43}" destId="{A8D2BF5A-3641-4F17-9FF5-497484F42B86}" srcOrd="2" destOrd="0" presId="urn:microsoft.com/office/officeart/2018/2/layout/IconVerticalSolidList"/>
    <dgm:cxn modelId="{0DE41B11-A370-463D-BF8C-7B9BCC525A77}" type="presParOf" srcId="{A8D2BF5A-3641-4F17-9FF5-497484F42B86}" destId="{F0D5DF9E-595A-44A2-8B04-78D95312E77B}" srcOrd="0" destOrd="0" presId="urn:microsoft.com/office/officeart/2018/2/layout/IconVerticalSolidList"/>
    <dgm:cxn modelId="{4CC0462C-D46E-448C-BA34-9F0F43E84329}" type="presParOf" srcId="{A8D2BF5A-3641-4F17-9FF5-497484F42B86}" destId="{46E2CFA7-0CA8-435A-95FC-E2CD7AA4A26C}" srcOrd="1" destOrd="0" presId="urn:microsoft.com/office/officeart/2018/2/layout/IconVerticalSolidList"/>
    <dgm:cxn modelId="{A7803F8E-5ABE-4F71-9391-6506EE9E5EED}" type="presParOf" srcId="{A8D2BF5A-3641-4F17-9FF5-497484F42B86}" destId="{22F15071-12A7-442A-8AC8-3632F897EEEA}" srcOrd="2" destOrd="0" presId="urn:microsoft.com/office/officeart/2018/2/layout/IconVerticalSolidList"/>
    <dgm:cxn modelId="{108F5C21-0017-46C7-BFCC-D08F9778B81E}" type="presParOf" srcId="{A8D2BF5A-3641-4F17-9FF5-497484F42B86}" destId="{69AF01B9-77DB-4D04-B57F-894150B72496}" srcOrd="3" destOrd="0" presId="urn:microsoft.com/office/officeart/2018/2/layout/IconVerticalSolidList"/>
    <dgm:cxn modelId="{7B29376D-53A4-4FC5-9222-8EBC76B2D3E9}" type="presParOf" srcId="{DCD8A6F7-59E1-4A92-98BD-60582EA6EC43}" destId="{6CD826FD-34F3-43D4-AE53-449962DC1758}" srcOrd="3" destOrd="0" presId="urn:microsoft.com/office/officeart/2018/2/layout/IconVerticalSolidList"/>
    <dgm:cxn modelId="{176974A3-D229-42F0-AD30-77ED4AD26D95}" type="presParOf" srcId="{DCD8A6F7-59E1-4A92-98BD-60582EA6EC43}" destId="{7D422C30-93DC-4CA1-A87C-02139B8DA013}" srcOrd="4" destOrd="0" presId="urn:microsoft.com/office/officeart/2018/2/layout/IconVerticalSolidList"/>
    <dgm:cxn modelId="{95D39D19-96B3-4F13-A4F8-1BF750A38CBB}" type="presParOf" srcId="{7D422C30-93DC-4CA1-A87C-02139B8DA013}" destId="{F4439A89-9719-400B-B71D-240944BCC99E}" srcOrd="0" destOrd="0" presId="urn:microsoft.com/office/officeart/2018/2/layout/IconVerticalSolidList"/>
    <dgm:cxn modelId="{F83D67E5-0BE4-4216-9C09-864342D1773F}" type="presParOf" srcId="{7D422C30-93DC-4CA1-A87C-02139B8DA013}" destId="{4D8CEF59-C5E7-48FC-BE00-1B4DD2CF406E}" srcOrd="1" destOrd="0" presId="urn:microsoft.com/office/officeart/2018/2/layout/IconVerticalSolidList"/>
    <dgm:cxn modelId="{07A6811D-AE88-4CA0-9D6A-6C6B96FE330D}" type="presParOf" srcId="{7D422C30-93DC-4CA1-A87C-02139B8DA013}" destId="{6FB9FC28-7A8D-4007-803C-2364B37F089C}" srcOrd="2" destOrd="0" presId="urn:microsoft.com/office/officeart/2018/2/layout/IconVerticalSolidList"/>
    <dgm:cxn modelId="{D2AFADED-7F7C-4DF8-82D8-0057C388CC0D}" type="presParOf" srcId="{7D422C30-93DC-4CA1-A87C-02139B8DA013}" destId="{03727F37-F9B4-40AF-B095-E4FB9AC1D991}" srcOrd="3" destOrd="0" presId="urn:microsoft.com/office/officeart/2018/2/layout/IconVerticalSolidList"/>
    <dgm:cxn modelId="{E22AB7B9-A445-487E-B935-4916A20F221D}" type="presParOf" srcId="{DCD8A6F7-59E1-4A92-98BD-60582EA6EC43}" destId="{F452BCAE-E48C-4F96-8E0E-E7D043E04AB6}" srcOrd="5" destOrd="0" presId="urn:microsoft.com/office/officeart/2018/2/layout/IconVerticalSolidList"/>
    <dgm:cxn modelId="{0A46CC79-B1AE-48DF-8965-D58C46A5498C}" type="presParOf" srcId="{DCD8A6F7-59E1-4A92-98BD-60582EA6EC43}" destId="{3C3E65CD-8566-4E82-B801-DC927239B9BD}" srcOrd="6" destOrd="0" presId="urn:microsoft.com/office/officeart/2018/2/layout/IconVerticalSolidList"/>
    <dgm:cxn modelId="{7A6846F3-F1C2-4FAB-A926-C5FA022B5427}" type="presParOf" srcId="{3C3E65CD-8566-4E82-B801-DC927239B9BD}" destId="{777D9958-E86B-41C0-A2D8-AD30F4663247}" srcOrd="0" destOrd="0" presId="urn:microsoft.com/office/officeart/2018/2/layout/IconVerticalSolidList"/>
    <dgm:cxn modelId="{8DD62C32-9871-4E9C-8267-8B025157D756}" type="presParOf" srcId="{3C3E65CD-8566-4E82-B801-DC927239B9BD}" destId="{BC969FE4-5855-46CD-83F3-E2668CB84664}" srcOrd="1" destOrd="0" presId="urn:microsoft.com/office/officeart/2018/2/layout/IconVerticalSolidList"/>
    <dgm:cxn modelId="{1CE5D1CD-821A-4E57-BDB7-E02FC248CED3}" type="presParOf" srcId="{3C3E65CD-8566-4E82-B801-DC927239B9BD}" destId="{CCA0D26A-A807-4F30-89D4-2BC9058D7E6E}" srcOrd="2" destOrd="0" presId="urn:microsoft.com/office/officeart/2018/2/layout/IconVerticalSolidList"/>
    <dgm:cxn modelId="{8EB7B918-DF00-4506-9D80-D413003620EE}" type="presParOf" srcId="{3C3E65CD-8566-4E82-B801-DC927239B9BD}" destId="{F37BA04F-694B-4C1D-B69C-85FA1C8F916B}" srcOrd="3" destOrd="0" presId="urn:microsoft.com/office/officeart/2018/2/layout/IconVerticalSolidList"/>
    <dgm:cxn modelId="{2EE1337F-9B16-4358-B4A3-7C1193DC9296}" type="presParOf" srcId="{DCD8A6F7-59E1-4A92-98BD-60582EA6EC43}" destId="{CBC2A6C0-E20D-4138-A15F-04B05EE7CDB6}" srcOrd="7" destOrd="0" presId="urn:microsoft.com/office/officeart/2018/2/layout/IconVerticalSolidList"/>
    <dgm:cxn modelId="{E1A6DB4E-9C1D-4E71-B5A7-B1CFFA529DA6}" type="presParOf" srcId="{DCD8A6F7-59E1-4A92-98BD-60582EA6EC43}" destId="{C47B12E2-BFEC-48BB-996E-410F633C62C8}" srcOrd="8" destOrd="0" presId="urn:microsoft.com/office/officeart/2018/2/layout/IconVerticalSolidList"/>
    <dgm:cxn modelId="{355AE098-D1DA-4A43-A561-99D71D628591}" type="presParOf" srcId="{C47B12E2-BFEC-48BB-996E-410F633C62C8}" destId="{EF2A64DC-342E-41F0-90A9-FE8BDF7C6659}" srcOrd="0" destOrd="0" presId="urn:microsoft.com/office/officeart/2018/2/layout/IconVerticalSolidList"/>
    <dgm:cxn modelId="{3B302F74-8AEA-4A9E-9BF4-400C0E94C840}" type="presParOf" srcId="{C47B12E2-BFEC-48BB-996E-410F633C62C8}" destId="{A6CCB387-6808-45BC-ADEE-94CAFC5BAF0F}" srcOrd="1" destOrd="0" presId="urn:microsoft.com/office/officeart/2018/2/layout/IconVerticalSolidList"/>
    <dgm:cxn modelId="{DA4B3B11-285D-4E84-A67F-204EDD5E46F8}" type="presParOf" srcId="{C47B12E2-BFEC-48BB-996E-410F633C62C8}" destId="{77EAE93E-0AE0-4827-A8B1-1E73DD1A3892}" srcOrd="2" destOrd="0" presId="urn:microsoft.com/office/officeart/2018/2/layout/IconVerticalSolidList"/>
    <dgm:cxn modelId="{58BCFA51-7514-40EF-AC1E-62737F95AD14}" type="presParOf" srcId="{C47B12E2-BFEC-48BB-996E-410F633C62C8}" destId="{24DBB62A-F050-47CE-861F-8899CE2B70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F05F4-66C9-9543-823E-812917CA92DB}">
      <dsp:nvSpPr>
        <dsp:cNvPr id="0" name=""/>
        <dsp:cNvSpPr/>
      </dsp:nvSpPr>
      <dsp:spPr>
        <a:xfrm>
          <a:off x="0" y="1120097"/>
          <a:ext cx="62611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E612EC-59AD-1E42-9B98-8B1D664C71BD}">
      <dsp:nvSpPr>
        <dsp:cNvPr id="0" name=""/>
        <dsp:cNvSpPr/>
      </dsp:nvSpPr>
      <dsp:spPr>
        <a:xfrm>
          <a:off x="313055" y="633017"/>
          <a:ext cx="4382770" cy="974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Used Linear Programming </a:t>
          </a:r>
        </a:p>
      </dsp:txBody>
      <dsp:txXfrm>
        <a:off x="360610" y="680572"/>
        <a:ext cx="4287660" cy="879050"/>
      </dsp:txXfrm>
    </dsp:sp>
    <dsp:sp modelId="{26B49B1A-C6C8-9041-976F-E10638511EC4}">
      <dsp:nvSpPr>
        <dsp:cNvPr id="0" name=""/>
        <dsp:cNvSpPr/>
      </dsp:nvSpPr>
      <dsp:spPr>
        <a:xfrm>
          <a:off x="0" y="2616977"/>
          <a:ext cx="62611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1A802C-CD5D-E04D-88DB-71DF5F14ADCC}">
      <dsp:nvSpPr>
        <dsp:cNvPr id="0" name=""/>
        <dsp:cNvSpPr/>
      </dsp:nvSpPr>
      <dsp:spPr>
        <a:xfrm>
          <a:off x="313055" y="2129897"/>
          <a:ext cx="4382770" cy="9741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SOFTWARE : In excel solver and GAMS</a:t>
          </a:r>
        </a:p>
      </dsp:txBody>
      <dsp:txXfrm>
        <a:off x="360610" y="2177452"/>
        <a:ext cx="4287660" cy="879050"/>
      </dsp:txXfrm>
    </dsp:sp>
    <dsp:sp modelId="{D953925B-8936-4A40-ADFB-E28F241950D1}">
      <dsp:nvSpPr>
        <dsp:cNvPr id="0" name=""/>
        <dsp:cNvSpPr/>
      </dsp:nvSpPr>
      <dsp:spPr>
        <a:xfrm>
          <a:off x="0" y="4113857"/>
          <a:ext cx="62611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6C22F1-8C67-B34E-9490-C53515DF63F5}">
      <dsp:nvSpPr>
        <dsp:cNvPr id="0" name=""/>
        <dsp:cNvSpPr/>
      </dsp:nvSpPr>
      <dsp:spPr>
        <a:xfrm>
          <a:off x="313055" y="3626777"/>
          <a:ext cx="4382770" cy="9741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ARENA</a:t>
          </a:r>
        </a:p>
      </dsp:txBody>
      <dsp:txXfrm>
        <a:off x="360610" y="3674332"/>
        <a:ext cx="4287660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56F81-EBE1-4758-AEB1-DFFBC52D00DD}">
      <dsp:nvSpPr>
        <dsp:cNvPr id="0" name=""/>
        <dsp:cNvSpPr/>
      </dsp:nvSpPr>
      <dsp:spPr>
        <a:xfrm>
          <a:off x="0" y="3055"/>
          <a:ext cx="5415677" cy="650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3FF20-402F-436F-9AC9-4E45A5A64D2F}">
      <dsp:nvSpPr>
        <dsp:cNvPr id="0" name=""/>
        <dsp:cNvSpPr/>
      </dsp:nvSpPr>
      <dsp:spPr>
        <a:xfrm>
          <a:off x="196898" y="149508"/>
          <a:ext cx="357996" cy="357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4100B-9D0E-4C9E-81B5-03B74733CFE6}">
      <dsp:nvSpPr>
        <dsp:cNvPr id="0" name=""/>
        <dsp:cNvSpPr/>
      </dsp:nvSpPr>
      <dsp:spPr>
        <a:xfrm>
          <a:off x="751792" y="3055"/>
          <a:ext cx="4663884" cy="65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87" tIns="68887" rIns="68887" bIns="6888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95000"/>
                  <a:lumOff val="5000"/>
                </a:schemeClr>
              </a:solidFill>
            </a:rPr>
            <a:t>Serve 3 meals for 100 patients in one hour period.</a:t>
          </a:r>
        </a:p>
      </dsp:txBody>
      <dsp:txXfrm>
        <a:off x="751792" y="3055"/>
        <a:ext cx="4663884" cy="650902"/>
      </dsp:txXfrm>
    </dsp:sp>
    <dsp:sp modelId="{F0D5DF9E-595A-44A2-8B04-78D95312E77B}">
      <dsp:nvSpPr>
        <dsp:cNvPr id="0" name=""/>
        <dsp:cNvSpPr/>
      </dsp:nvSpPr>
      <dsp:spPr>
        <a:xfrm>
          <a:off x="0" y="816684"/>
          <a:ext cx="5415677" cy="650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2CFA7-0CA8-435A-95FC-E2CD7AA4A26C}">
      <dsp:nvSpPr>
        <dsp:cNvPr id="0" name=""/>
        <dsp:cNvSpPr/>
      </dsp:nvSpPr>
      <dsp:spPr>
        <a:xfrm>
          <a:off x="196898" y="963137"/>
          <a:ext cx="357996" cy="357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F01B9-77DB-4D04-B57F-894150B72496}">
      <dsp:nvSpPr>
        <dsp:cNvPr id="0" name=""/>
        <dsp:cNvSpPr/>
      </dsp:nvSpPr>
      <dsp:spPr>
        <a:xfrm>
          <a:off x="751792" y="816684"/>
          <a:ext cx="4663884" cy="65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87" tIns="68887" rIns="68887" bIns="6888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95000"/>
                  <a:lumOff val="5000"/>
                </a:schemeClr>
              </a:solidFill>
            </a:rPr>
            <a:t>20% Paleo diet</a:t>
          </a:r>
        </a:p>
      </dsp:txBody>
      <dsp:txXfrm>
        <a:off x="751792" y="816684"/>
        <a:ext cx="4663884" cy="650902"/>
      </dsp:txXfrm>
    </dsp:sp>
    <dsp:sp modelId="{F4439A89-9719-400B-B71D-240944BCC99E}">
      <dsp:nvSpPr>
        <dsp:cNvPr id="0" name=""/>
        <dsp:cNvSpPr/>
      </dsp:nvSpPr>
      <dsp:spPr>
        <a:xfrm>
          <a:off x="0" y="1630312"/>
          <a:ext cx="5415677" cy="650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CEF59-C5E7-48FC-BE00-1B4DD2CF406E}">
      <dsp:nvSpPr>
        <dsp:cNvPr id="0" name=""/>
        <dsp:cNvSpPr/>
      </dsp:nvSpPr>
      <dsp:spPr>
        <a:xfrm>
          <a:off x="196898" y="1776765"/>
          <a:ext cx="357996" cy="357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27F37-F9B4-40AF-B095-E4FB9AC1D991}">
      <dsp:nvSpPr>
        <dsp:cNvPr id="0" name=""/>
        <dsp:cNvSpPr/>
      </dsp:nvSpPr>
      <dsp:spPr>
        <a:xfrm>
          <a:off x="751792" y="1630312"/>
          <a:ext cx="4663884" cy="65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87" tIns="68887" rIns="68887" bIns="6888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95000"/>
                  <a:lumOff val="5000"/>
                </a:schemeClr>
              </a:solidFill>
            </a:rPr>
            <a:t>40% Weight Loss diet</a:t>
          </a:r>
        </a:p>
      </dsp:txBody>
      <dsp:txXfrm>
        <a:off x="751792" y="1630312"/>
        <a:ext cx="4663884" cy="650902"/>
      </dsp:txXfrm>
    </dsp:sp>
    <dsp:sp modelId="{777D9958-E86B-41C0-A2D8-AD30F4663247}">
      <dsp:nvSpPr>
        <dsp:cNvPr id="0" name=""/>
        <dsp:cNvSpPr/>
      </dsp:nvSpPr>
      <dsp:spPr>
        <a:xfrm>
          <a:off x="0" y="2443940"/>
          <a:ext cx="5415677" cy="650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69FE4-5855-46CD-83F3-E2668CB84664}">
      <dsp:nvSpPr>
        <dsp:cNvPr id="0" name=""/>
        <dsp:cNvSpPr/>
      </dsp:nvSpPr>
      <dsp:spPr>
        <a:xfrm>
          <a:off x="196898" y="2590393"/>
          <a:ext cx="357996" cy="3579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BA04F-694B-4C1D-B69C-85FA1C8F916B}">
      <dsp:nvSpPr>
        <dsp:cNvPr id="0" name=""/>
        <dsp:cNvSpPr/>
      </dsp:nvSpPr>
      <dsp:spPr>
        <a:xfrm>
          <a:off x="751792" y="2443940"/>
          <a:ext cx="4663884" cy="65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87" tIns="68887" rIns="68887" bIns="6888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95000"/>
                  <a:lumOff val="5000"/>
                </a:schemeClr>
              </a:solidFill>
            </a:rPr>
            <a:t>25% Vegan diet</a:t>
          </a:r>
        </a:p>
      </dsp:txBody>
      <dsp:txXfrm>
        <a:off x="751792" y="2443940"/>
        <a:ext cx="4663884" cy="650902"/>
      </dsp:txXfrm>
    </dsp:sp>
    <dsp:sp modelId="{EF2A64DC-342E-41F0-90A9-FE8BDF7C6659}">
      <dsp:nvSpPr>
        <dsp:cNvPr id="0" name=""/>
        <dsp:cNvSpPr/>
      </dsp:nvSpPr>
      <dsp:spPr>
        <a:xfrm>
          <a:off x="0" y="3257568"/>
          <a:ext cx="5415677" cy="650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CB387-6808-45BC-ADEE-94CAFC5BAF0F}">
      <dsp:nvSpPr>
        <dsp:cNvPr id="0" name=""/>
        <dsp:cNvSpPr/>
      </dsp:nvSpPr>
      <dsp:spPr>
        <a:xfrm>
          <a:off x="196898" y="3404021"/>
          <a:ext cx="357996" cy="3579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BB62A-F050-47CE-861F-8899CE2B704D}">
      <dsp:nvSpPr>
        <dsp:cNvPr id="0" name=""/>
        <dsp:cNvSpPr/>
      </dsp:nvSpPr>
      <dsp:spPr>
        <a:xfrm>
          <a:off x="751792" y="3257568"/>
          <a:ext cx="4663884" cy="65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87" tIns="68887" rIns="68887" bIns="6888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95000"/>
                  <a:lumOff val="5000"/>
                </a:schemeClr>
              </a:solidFill>
            </a:rPr>
            <a:t>15% Muscle Gain diet</a:t>
          </a:r>
        </a:p>
      </dsp:txBody>
      <dsp:txXfrm>
        <a:off x="751792" y="3257568"/>
        <a:ext cx="4663884" cy="650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9BD4D-B89A-CF46-98E5-EAA42E635A9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6BF67-EFC4-D149-B25D-77D4DB34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6BF67-EFC4-D149-B25D-77D4DB347D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7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0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8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5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3199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04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58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53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1008460-8B2F-4AAA-A4E2-10730069204C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1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2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0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2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9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3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0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4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0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78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3" descr="Top view of a tile mosaic">
            <a:extLst>
              <a:ext uri="{FF2B5EF4-FFF2-40B4-BE49-F238E27FC236}">
                <a16:creationId xmlns:a16="http://schemas.microsoft.com/office/drawing/2014/main" id="{299F743C-0A4E-4B39-9CA1-A8B241DAF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92" r="24881" b="-1"/>
          <a:stretch/>
        </p:blipFill>
        <p:spPr>
          <a:xfrm>
            <a:off x="6093556" y="10"/>
            <a:ext cx="6095267" cy="68579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A59D270-32B9-42B3-935F-106B2124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D369348-41FF-46AE-8D88-31B1A1C4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D2C19-209B-014C-B31E-1105C29B7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>
            <a:normAutofit/>
          </a:bodyPr>
          <a:lstStyle/>
          <a:p>
            <a:r>
              <a:rPr lang="en-US" sz="4600" b="1"/>
              <a:t>THE OPTIMAL DIET PLAN</a:t>
            </a:r>
            <a:br>
              <a:rPr lang="en-US" sz="4600"/>
            </a:br>
            <a:endParaRPr lang="en-US" sz="4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A4D87-A10F-4E45-BA4D-26722C89C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1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BD5B9-8907-6A41-BA6A-A0EBACCA1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5041628" cy="3911527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built optimal diet plan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plans : Paleo diet, Vegan Diet, weight loss, Muscle gain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Wholesome meal: considers all necessary nutrients for a balanced diet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dietary reference by USDA</a:t>
            </a:r>
          </a:p>
        </p:txBody>
      </p:sp>
      <p:pic>
        <p:nvPicPr>
          <p:cNvPr id="5" name="Picture 4" descr="Vegetables and fruits in a row">
            <a:extLst>
              <a:ext uri="{FF2B5EF4-FFF2-40B4-BE49-F238E27FC236}">
                <a16:creationId xmlns:a16="http://schemas.microsoft.com/office/drawing/2014/main" id="{3E3B435C-FCC1-4AF4-9CD6-4968230B56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99" r="32184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BC2B2-965D-7B4A-82BC-949A2C0F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/>
              <a:t>THE OPTIMAL DIET PLAN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6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8ACEE-0125-1044-B40D-BAAB085A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1ADFEF-7613-48DA-B45F-2BE233AEF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553353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2345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B0BA-5D19-D744-8F9D-367D180DC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5415677" cy="3911527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VEGAN DIET : To increase protein and vitamin B12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PALEO DIET  : To increase Calcium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MUSCLE GAIN : increase the calorie intake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 LOSS : decrease the calorie intake </a:t>
            </a:r>
          </a:p>
        </p:txBody>
      </p:sp>
      <p:pic>
        <p:nvPicPr>
          <p:cNvPr id="5" name="Picture 4" descr="Assorted vegetables and fruits">
            <a:extLst>
              <a:ext uri="{FF2B5EF4-FFF2-40B4-BE49-F238E27FC236}">
                <a16:creationId xmlns:a16="http://schemas.microsoft.com/office/drawing/2014/main" id="{90E4A166-A264-470A-8025-A087DCA52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82" r="1420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3E1D7-4EE1-4143-8993-A7A7A6BA9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1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A913-77FA-5E40-99D5-3CEE535D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B7BDE2-E695-DF4C-B866-582AA8C97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6088" y="2043113"/>
            <a:ext cx="6172199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0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AB5A-8A6E-C640-A07E-2E73DD67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–VEGAN DIET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4EB908-74DF-9E42-AC95-62483689E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901" y="1834166"/>
            <a:ext cx="6300788" cy="50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3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6753-B697-3F4A-8BB3-396477D0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59" y="638928"/>
            <a:ext cx="9613861" cy="1080938"/>
          </a:xfrm>
        </p:spPr>
        <p:txBody>
          <a:bodyPr/>
          <a:lstStyle/>
          <a:p>
            <a:r>
              <a:rPr lang="en-US"/>
              <a:t>CONSTRAINTS – PALEO DIET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01FA5A-E18E-D549-BE20-F5F26CF17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763" y="1828800"/>
            <a:ext cx="730091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0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32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597DCA8-8D23-4420-9158-4A65E09DB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370114"/>
              </p:ext>
            </p:extLst>
          </p:nvPr>
        </p:nvGraphicFramePr>
        <p:xfrm>
          <a:off x="680321" y="2336872"/>
          <a:ext cx="5415677" cy="3911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ssorted vegetables and fruits">
            <a:extLst>
              <a:ext uri="{FF2B5EF4-FFF2-40B4-BE49-F238E27FC236}">
                <a16:creationId xmlns:a16="http://schemas.microsoft.com/office/drawing/2014/main" id="{90E4A166-A264-470A-8025-A087DCA52B8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482" r="1420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3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3E1D7-4EE1-4143-8993-A7A7A6BA9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/>
              <a:t>ARENA SIMULATION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2615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{28EE8717-E5A3-3647-9735-D4F317300347}tf10001057</Template>
  <TotalTime>3097</TotalTime>
  <Words>129</Words>
  <Application>Microsoft Macintosh PowerPoint</Application>
  <PresentationFormat>Widescreen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Berlin</vt:lpstr>
      <vt:lpstr>THE OPTIMAL DIET PLAN </vt:lpstr>
      <vt:lpstr>THE OPTIMAL DIET PLAN </vt:lpstr>
      <vt:lpstr>Methodology</vt:lpstr>
      <vt:lpstr>OBJECTIVE</vt:lpstr>
      <vt:lpstr>CONSTRAINTS</vt:lpstr>
      <vt:lpstr>CONSTRAINTS –VEGAN DIET</vt:lpstr>
      <vt:lpstr>CONSTRAINTS – PALEO DIET</vt:lpstr>
      <vt:lpstr>ARENA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OPTIMAL DIET PLAN </dc:title>
  <dc:creator>Jesu, Jemimah</dc:creator>
  <cp:lastModifiedBy>Jesu, Jemimah</cp:lastModifiedBy>
  <cp:revision>2</cp:revision>
  <dcterms:created xsi:type="dcterms:W3CDTF">2021-12-08T23:19:38Z</dcterms:created>
  <dcterms:modified xsi:type="dcterms:W3CDTF">2021-12-11T02:56:50Z</dcterms:modified>
</cp:coreProperties>
</file>