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rpg.consudata.com.br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rpg.consudata.com.b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316A2-EBB3-45C0-BDFC-F93924F3581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59F575-FFE0-4981-A267-C41B71164738}">
      <dgm:prSet/>
      <dgm:spPr/>
      <dgm:t>
        <a:bodyPr/>
        <a:lstStyle/>
        <a:p>
          <a:r>
            <a:rPr lang="en-US"/>
            <a:t>Sobre o autor:</a:t>
          </a:r>
        </a:p>
      </dgm:t>
    </dgm:pt>
    <dgm:pt modelId="{D3FC38CB-5B14-4D4B-8010-AA01EDF31913}" type="parTrans" cxnId="{1886359A-BC30-45FF-865A-91CB961AD998}">
      <dgm:prSet/>
      <dgm:spPr/>
      <dgm:t>
        <a:bodyPr/>
        <a:lstStyle/>
        <a:p>
          <a:endParaRPr lang="en-US"/>
        </a:p>
      </dgm:t>
    </dgm:pt>
    <dgm:pt modelId="{57C25142-23AA-4559-A1AC-3597B4CF1525}" type="sibTrans" cxnId="{1886359A-BC30-45FF-865A-91CB961AD998}">
      <dgm:prSet/>
      <dgm:spPr/>
      <dgm:t>
        <a:bodyPr/>
        <a:lstStyle/>
        <a:p>
          <a:endParaRPr lang="en-US"/>
        </a:p>
      </dgm:t>
    </dgm:pt>
    <dgm:pt modelId="{5F43C7F5-23AB-4871-ABCE-18E25A1CD692}">
      <dgm:prSet/>
      <dgm:spPr/>
      <dgm:t>
        <a:bodyPr/>
        <a:lstStyle/>
        <a:p>
          <a:r>
            <a:rPr lang="en-US"/>
            <a:t>1 – Jurimetrista: ciência de dados aplicada ao direito.</a:t>
          </a:r>
        </a:p>
      </dgm:t>
    </dgm:pt>
    <dgm:pt modelId="{889A0D9B-2B98-4542-82AE-E99DDD6D305F}" type="parTrans" cxnId="{2A8FE676-D8A4-4C24-9542-59BB574426AC}">
      <dgm:prSet/>
      <dgm:spPr/>
      <dgm:t>
        <a:bodyPr/>
        <a:lstStyle/>
        <a:p>
          <a:endParaRPr lang="en-US"/>
        </a:p>
      </dgm:t>
    </dgm:pt>
    <dgm:pt modelId="{CAA298CC-5DF7-470C-B0A8-248977459198}" type="sibTrans" cxnId="{2A8FE676-D8A4-4C24-9542-59BB574426AC}">
      <dgm:prSet/>
      <dgm:spPr/>
      <dgm:t>
        <a:bodyPr/>
        <a:lstStyle/>
        <a:p>
          <a:endParaRPr lang="en-US"/>
        </a:p>
      </dgm:t>
    </dgm:pt>
    <dgm:pt modelId="{970E29A8-2020-469E-9684-20E00BE441E7}">
      <dgm:prSet/>
      <dgm:spPr/>
      <dgm:t>
        <a:bodyPr/>
        <a:lstStyle/>
        <a:p>
          <a:r>
            <a:rPr lang="en-US"/>
            <a:t>2 – Assessor do Ministério Público do Estado de São Paulo.</a:t>
          </a:r>
        </a:p>
      </dgm:t>
    </dgm:pt>
    <dgm:pt modelId="{80ACEB81-48D0-456C-924B-0BE0949847B2}" type="parTrans" cxnId="{47E2A119-4095-4BC1-AA3E-2D14E02BEEB3}">
      <dgm:prSet/>
      <dgm:spPr/>
      <dgm:t>
        <a:bodyPr/>
        <a:lstStyle/>
        <a:p>
          <a:endParaRPr lang="en-US"/>
        </a:p>
      </dgm:t>
    </dgm:pt>
    <dgm:pt modelId="{DA286118-274B-4035-B347-1DEA8313A6C1}" type="sibTrans" cxnId="{47E2A119-4095-4BC1-AA3E-2D14E02BEEB3}">
      <dgm:prSet/>
      <dgm:spPr/>
      <dgm:t>
        <a:bodyPr/>
        <a:lstStyle/>
        <a:p>
          <a:endParaRPr lang="en-US"/>
        </a:p>
      </dgm:t>
    </dgm:pt>
    <dgm:pt modelId="{9F53CC82-F0EA-D74C-ADE7-007DFBC67574}">
      <dgm:prSet/>
      <dgm:spPr/>
      <dgm:t>
        <a:bodyPr/>
        <a:lstStyle/>
        <a:p>
          <a:r>
            <a:rPr lang="en-US" dirty="0"/>
            <a:t>3 – Blog: </a:t>
          </a:r>
          <a:r>
            <a:rPr lang="en-US" dirty="0">
              <a:hlinkClick xmlns:r="http://schemas.openxmlformats.org/officeDocument/2006/relationships" r:id="rId1"/>
            </a:rPr>
            <a:t>https://rpg.consudata.com.br</a:t>
          </a:r>
          <a:endParaRPr lang="en-US" dirty="0"/>
        </a:p>
      </dgm:t>
    </dgm:pt>
    <dgm:pt modelId="{FE3E6635-C8BB-AF40-A14A-309B4BDE4094}" type="parTrans" cxnId="{C2256EFF-8CC3-D649-943B-0B81F66929A5}">
      <dgm:prSet/>
      <dgm:spPr/>
      <dgm:t>
        <a:bodyPr/>
        <a:lstStyle/>
        <a:p>
          <a:endParaRPr lang="en-US"/>
        </a:p>
      </dgm:t>
    </dgm:pt>
    <dgm:pt modelId="{00014CB1-FCBB-3B41-82BB-D035D3FF4193}" type="sibTrans" cxnId="{C2256EFF-8CC3-D649-943B-0B81F66929A5}">
      <dgm:prSet/>
      <dgm:spPr/>
      <dgm:t>
        <a:bodyPr/>
        <a:lstStyle/>
        <a:p>
          <a:endParaRPr lang="en-US"/>
        </a:p>
      </dgm:t>
    </dgm:pt>
    <dgm:pt modelId="{2E2BFFF1-52E1-5342-BD94-08487D312689}">
      <dgm:prSet/>
      <dgm:spPr/>
      <dgm:t>
        <a:bodyPr/>
        <a:lstStyle/>
        <a:p>
          <a:r>
            <a:rPr lang="en-US" dirty="0"/>
            <a:t>4 - Pacote </a:t>
          </a:r>
          <a:r>
            <a:rPr lang="en-US" dirty="0" err="1"/>
            <a:t>rpsql</a:t>
          </a:r>
          <a:r>
            <a:rPr lang="en-US" dirty="0"/>
            <a:t>: https://</a:t>
          </a:r>
          <a:r>
            <a:rPr lang="en-US" dirty="0" err="1"/>
            <a:t>github.com</a:t>
          </a:r>
          <a:r>
            <a:rPr lang="en-US" dirty="0"/>
            <a:t>/</a:t>
          </a:r>
          <a:r>
            <a:rPr lang="en-US" dirty="0" err="1"/>
            <a:t>jjesusfilho</a:t>
          </a:r>
          <a:r>
            <a:rPr lang="en-US" dirty="0"/>
            <a:t>/</a:t>
          </a:r>
          <a:r>
            <a:rPr lang="en-US" dirty="0" err="1"/>
            <a:t>rpsql</a:t>
          </a:r>
          <a:endParaRPr lang="en-US" dirty="0"/>
        </a:p>
      </dgm:t>
    </dgm:pt>
    <dgm:pt modelId="{C20A0A96-5AD7-774F-9026-52DA702F8BDD}" type="parTrans" cxnId="{B136F46F-3EF4-824F-96BF-AF8AAB0D6B48}">
      <dgm:prSet/>
      <dgm:spPr/>
      <dgm:t>
        <a:bodyPr/>
        <a:lstStyle/>
        <a:p>
          <a:endParaRPr lang="en-US"/>
        </a:p>
      </dgm:t>
    </dgm:pt>
    <dgm:pt modelId="{8E96720C-BFD0-234F-80AF-D26AB8B89E16}" type="sibTrans" cxnId="{B136F46F-3EF4-824F-96BF-AF8AAB0D6B48}">
      <dgm:prSet/>
      <dgm:spPr/>
      <dgm:t>
        <a:bodyPr/>
        <a:lstStyle/>
        <a:p>
          <a:endParaRPr lang="en-US"/>
        </a:p>
      </dgm:t>
    </dgm:pt>
    <dgm:pt modelId="{FC71EEA6-E228-3648-831A-068A033D5E9B}" type="pres">
      <dgm:prSet presAssocID="{3B6316A2-EBB3-45C0-BDFC-F93924F3581E}" presName="linear" presStyleCnt="0">
        <dgm:presLayoutVars>
          <dgm:animLvl val="lvl"/>
          <dgm:resizeHandles val="exact"/>
        </dgm:presLayoutVars>
      </dgm:prSet>
      <dgm:spPr/>
    </dgm:pt>
    <dgm:pt modelId="{53EDEE3B-AFC5-8B4F-92EA-80CF2B129B00}" type="pres">
      <dgm:prSet presAssocID="{C659F575-FFE0-4981-A267-C41B711647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FE7282-B234-F840-8823-89EC176DE63E}" type="pres">
      <dgm:prSet presAssocID="{57C25142-23AA-4559-A1AC-3597B4CF1525}" presName="spacer" presStyleCnt="0"/>
      <dgm:spPr/>
    </dgm:pt>
    <dgm:pt modelId="{DB5E5B16-0B20-DF44-8F9A-E0BD6E84F574}" type="pres">
      <dgm:prSet presAssocID="{5F43C7F5-23AB-4871-ABCE-18E25A1CD6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CD09EE-B2CD-1F4B-A8E2-A771F30B92F1}" type="pres">
      <dgm:prSet presAssocID="{CAA298CC-5DF7-470C-B0A8-248977459198}" presName="spacer" presStyleCnt="0"/>
      <dgm:spPr/>
    </dgm:pt>
    <dgm:pt modelId="{EE61B434-7F51-0E40-AA2D-61A27EB5F84F}" type="pres">
      <dgm:prSet presAssocID="{970E29A8-2020-469E-9684-20E00BE441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586258-AB5F-B748-8073-8808390A39BD}" type="pres">
      <dgm:prSet presAssocID="{DA286118-274B-4035-B347-1DEA8313A6C1}" presName="spacer" presStyleCnt="0"/>
      <dgm:spPr/>
    </dgm:pt>
    <dgm:pt modelId="{24CBD0E9-06BB-274F-9C43-C62E29024F3D}" type="pres">
      <dgm:prSet presAssocID="{9F53CC82-F0EA-D74C-ADE7-007DFBC675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A3A34E-DD6B-2F4A-9410-2473D6FB8114}" type="pres">
      <dgm:prSet presAssocID="{00014CB1-FCBB-3B41-82BB-D035D3FF4193}" presName="spacer" presStyleCnt="0"/>
      <dgm:spPr/>
    </dgm:pt>
    <dgm:pt modelId="{D7E695C7-8247-684D-82B3-2B8C85917236}" type="pres">
      <dgm:prSet presAssocID="{2E2BFFF1-52E1-5342-BD94-08487D31268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E2A119-4095-4BC1-AA3E-2D14E02BEEB3}" srcId="{3B6316A2-EBB3-45C0-BDFC-F93924F3581E}" destId="{970E29A8-2020-469E-9684-20E00BE441E7}" srcOrd="2" destOrd="0" parTransId="{80ACEB81-48D0-456C-924B-0BE0949847B2}" sibTransId="{DA286118-274B-4035-B347-1DEA8313A6C1}"/>
    <dgm:cxn modelId="{1C22561D-C627-0C4A-A0F3-4D438EE5D644}" type="presOf" srcId="{5F43C7F5-23AB-4871-ABCE-18E25A1CD692}" destId="{DB5E5B16-0B20-DF44-8F9A-E0BD6E84F574}" srcOrd="0" destOrd="0" presId="urn:microsoft.com/office/officeart/2005/8/layout/vList2"/>
    <dgm:cxn modelId="{88255950-84DC-1143-A689-5D99190B2BDF}" type="presOf" srcId="{3B6316A2-EBB3-45C0-BDFC-F93924F3581E}" destId="{FC71EEA6-E228-3648-831A-068A033D5E9B}" srcOrd="0" destOrd="0" presId="urn:microsoft.com/office/officeart/2005/8/layout/vList2"/>
    <dgm:cxn modelId="{B555695A-1109-8648-B411-20638A3E670C}" type="presOf" srcId="{9F53CC82-F0EA-D74C-ADE7-007DFBC67574}" destId="{24CBD0E9-06BB-274F-9C43-C62E29024F3D}" srcOrd="0" destOrd="0" presId="urn:microsoft.com/office/officeart/2005/8/layout/vList2"/>
    <dgm:cxn modelId="{B136F46F-3EF4-824F-96BF-AF8AAB0D6B48}" srcId="{3B6316A2-EBB3-45C0-BDFC-F93924F3581E}" destId="{2E2BFFF1-52E1-5342-BD94-08487D312689}" srcOrd="4" destOrd="0" parTransId="{C20A0A96-5AD7-774F-9026-52DA702F8BDD}" sibTransId="{8E96720C-BFD0-234F-80AF-D26AB8B89E16}"/>
    <dgm:cxn modelId="{2A8FE676-D8A4-4C24-9542-59BB574426AC}" srcId="{3B6316A2-EBB3-45C0-BDFC-F93924F3581E}" destId="{5F43C7F5-23AB-4871-ABCE-18E25A1CD692}" srcOrd="1" destOrd="0" parTransId="{889A0D9B-2B98-4542-82AE-E99DDD6D305F}" sibTransId="{CAA298CC-5DF7-470C-B0A8-248977459198}"/>
    <dgm:cxn modelId="{62870583-BD94-DD4A-80DC-EF71D1C1BD1F}" type="presOf" srcId="{C659F575-FFE0-4981-A267-C41B71164738}" destId="{53EDEE3B-AFC5-8B4F-92EA-80CF2B129B00}" srcOrd="0" destOrd="0" presId="urn:microsoft.com/office/officeart/2005/8/layout/vList2"/>
    <dgm:cxn modelId="{1886359A-BC30-45FF-865A-91CB961AD998}" srcId="{3B6316A2-EBB3-45C0-BDFC-F93924F3581E}" destId="{C659F575-FFE0-4981-A267-C41B71164738}" srcOrd="0" destOrd="0" parTransId="{D3FC38CB-5B14-4D4B-8010-AA01EDF31913}" sibTransId="{57C25142-23AA-4559-A1AC-3597B4CF1525}"/>
    <dgm:cxn modelId="{2C0984F9-BE3B-0748-AB83-46E0BA32534C}" type="presOf" srcId="{970E29A8-2020-469E-9684-20E00BE441E7}" destId="{EE61B434-7F51-0E40-AA2D-61A27EB5F84F}" srcOrd="0" destOrd="0" presId="urn:microsoft.com/office/officeart/2005/8/layout/vList2"/>
    <dgm:cxn modelId="{00C901FB-0210-A148-B7F6-4E812DD21B7B}" type="presOf" srcId="{2E2BFFF1-52E1-5342-BD94-08487D312689}" destId="{D7E695C7-8247-684D-82B3-2B8C85917236}" srcOrd="0" destOrd="0" presId="urn:microsoft.com/office/officeart/2005/8/layout/vList2"/>
    <dgm:cxn modelId="{C2256EFF-8CC3-D649-943B-0B81F66929A5}" srcId="{3B6316A2-EBB3-45C0-BDFC-F93924F3581E}" destId="{9F53CC82-F0EA-D74C-ADE7-007DFBC67574}" srcOrd="3" destOrd="0" parTransId="{FE3E6635-C8BB-AF40-A14A-309B4BDE4094}" sibTransId="{00014CB1-FCBB-3B41-82BB-D035D3FF4193}"/>
    <dgm:cxn modelId="{ABB85F5E-C66B-5946-9A11-079A2B785D85}" type="presParOf" srcId="{FC71EEA6-E228-3648-831A-068A033D5E9B}" destId="{53EDEE3B-AFC5-8B4F-92EA-80CF2B129B00}" srcOrd="0" destOrd="0" presId="urn:microsoft.com/office/officeart/2005/8/layout/vList2"/>
    <dgm:cxn modelId="{BCC5DE20-C112-FF4C-9E74-75E9372F2EA2}" type="presParOf" srcId="{FC71EEA6-E228-3648-831A-068A033D5E9B}" destId="{4FFE7282-B234-F840-8823-89EC176DE63E}" srcOrd="1" destOrd="0" presId="urn:microsoft.com/office/officeart/2005/8/layout/vList2"/>
    <dgm:cxn modelId="{ED9CEB32-491F-F244-A2CA-D4D2DA16D396}" type="presParOf" srcId="{FC71EEA6-E228-3648-831A-068A033D5E9B}" destId="{DB5E5B16-0B20-DF44-8F9A-E0BD6E84F574}" srcOrd="2" destOrd="0" presId="urn:microsoft.com/office/officeart/2005/8/layout/vList2"/>
    <dgm:cxn modelId="{8A6F947E-E3E3-EB40-8DEA-833E9278363A}" type="presParOf" srcId="{FC71EEA6-E228-3648-831A-068A033D5E9B}" destId="{05CD09EE-B2CD-1F4B-A8E2-A771F30B92F1}" srcOrd="3" destOrd="0" presId="urn:microsoft.com/office/officeart/2005/8/layout/vList2"/>
    <dgm:cxn modelId="{7FE1E516-E02A-7D44-AF0A-80E3F721A879}" type="presParOf" srcId="{FC71EEA6-E228-3648-831A-068A033D5E9B}" destId="{EE61B434-7F51-0E40-AA2D-61A27EB5F84F}" srcOrd="4" destOrd="0" presId="urn:microsoft.com/office/officeart/2005/8/layout/vList2"/>
    <dgm:cxn modelId="{3B3F785B-62BB-6048-9CD7-FFA92092A500}" type="presParOf" srcId="{FC71EEA6-E228-3648-831A-068A033D5E9B}" destId="{28586258-AB5F-B748-8073-8808390A39BD}" srcOrd="5" destOrd="0" presId="urn:microsoft.com/office/officeart/2005/8/layout/vList2"/>
    <dgm:cxn modelId="{66B32B92-6721-2F4D-93AB-9C582F2F4C3E}" type="presParOf" srcId="{FC71EEA6-E228-3648-831A-068A033D5E9B}" destId="{24CBD0E9-06BB-274F-9C43-C62E29024F3D}" srcOrd="6" destOrd="0" presId="urn:microsoft.com/office/officeart/2005/8/layout/vList2"/>
    <dgm:cxn modelId="{6B1BCCF7-4F3C-0F4D-AD0F-FD0E9D010839}" type="presParOf" srcId="{FC71EEA6-E228-3648-831A-068A033D5E9B}" destId="{65A3A34E-DD6B-2F4A-9410-2473D6FB8114}" srcOrd="7" destOrd="0" presId="urn:microsoft.com/office/officeart/2005/8/layout/vList2"/>
    <dgm:cxn modelId="{87910EBB-FB2A-5947-B5A7-EEDBCF890BE1}" type="presParOf" srcId="{FC71EEA6-E228-3648-831A-068A033D5E9B}" destId="{D7E695C7-8247-684D-82B3-2B8C859172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0A30C-8AE0-487D-B84C-90BF6D41DE9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13C6A4-75E6-48C4-918D-DDCB065FF38C}">
      <dgm:prSet/>
      <dgm:spPr/>
      <dgm:t>
        <a:bodyPr/>
        <a:lstStyle/>
        <a:p>
          <a:r>
            <a:rPr lang="en-US"/>
            <a:t>Porque R para ciência de dados:</a:t>
          </a:r>
        </a:p>
      </dgm:t>
    </dgm:pt>
    <dgm:pt modelId="{3CB7FCE9-1CFE-4628-BB3F-6F1E4EFB5139}" type="parTrans" cxnId="{2362E5BD-1925-4C4F-B03B-DF33B1298A1A}">
      <dgm:prSet/>
      <dgm:spPr/>
      <dgm:t>
        <a:bodyPr/>
        <a:lstStyle/>
        <a:p>
          <a:endParaRPr lang="en-US"/>
        </a:p>
      </dgm:t>
    </dgm:pt>
    <dgm:pt modelId="{4344D128-4C67-4761-9D9C-D21D14AAACE1}" type="sibTrans" cxnId="{2362E5BD-1925-4C4F-B03B-DF33B1298A1A}">
      <dgm:prSet/>
      <dgm:spPr/>
      <dgm:t>
        <a:bodyPr/>
        <a:lstStyle/>
        <a:p>
          <a:endParaRPr lang="en-US"/>
        </a:p>
      </dgm:t>
    </dgm:pt>
    <dgm:pt modelId="{E11C91DE-CC73-4B9B-8AA0-ED9FA9BEEE13}">
      <dgm:prSet/>
      <dgm:spPr/>
      <dgm:t>
        <a:bodyPr/>
        <a:lstStyle/>
        <a:p>
          <a:r>
            <a:rPr lang="en-US"/>
            <a:t>1 – Porta de entrada para para programação.</a:t>
          </a:r>
        </a:p>
      </dgm:t>
    </dgm:pt>
    <dgm:pt modelId="{470E9F29-0DEE-4114-989B-43DF08D3A764}" type="parTrans" cxnId="{9F82FCCE-D15F-4ED5-8225-BC54D3F9FCC0}">
      <dgm:prSet/>
      <dgm:spPr/>
      <dgm:t>
        <a:bodyPr/>
        <a:lstStyle/>
        <a:p>
          <a:endParaRPr lang="en-US"/>
        </a:p>
      </dgm:t>
    </dgm:pt>
    <dgm:pt modelId="{ED88729D-1EA1-4384-B794-4988F0A56CFB}" type="sibTrans" cxnId="{9F82FCCE-D15F-4ED5-8225-BC54D3F9FCC0}">
      <dgm:prSet/>
      <dgm:spPr/>
      <dgm:t>
        <a:bodyPr/>
        <a:lstStyle/>
        <a:p>
          <a:endParaRPr lang="en-US"/>
        </a:p>
      </dgm:t>
    </dgm:pt>
    <dgm:pt modelId="{B8BA3100-B615-438B-AEC5-752284FCBAF5}">
      <dgm:prSet/>
      <dgm:spPr/>
      <dgm:t>
        <a:bodyPr/>
        <a:lstStyle/>
        <a:p>
          <a:r>
            <a:rPr lang="en-US"/>
            <a:t>2 – Alto número de pacotes estatísticos.</a:t>
          </a:r>
        </a:p>
      </dgm:t>
    </dgm:pt>
    <dgm:pt modelId="{440BEF5F-96E3-49BC-9697-4EF334A7ADF4}" type="parTrans" cxnId="{347593E5-D8BC-4925-952A-DA0C3F663EA6}">
      <dgm:prSet/>
      <dgm:spPr/>
      <dgm:t>
        <a:bodyPr/>
        <a:lstStyle/>
        <a:p>
          <a:endParaRPr lang="en-US"/>
        </a:p>
      </dgm:t>
    </dgm:pt>
    <dgm:pt modelId="{3793FC26-F094-4472-BF76-C592AAFBA959}" type="sibTrans" cxnId="{347593E5-D8BC-4925-952A-DA0C3F663EA6}">
      <dgm:prSet/>
      <dgm:spPr/>
      <dgm:t>
        <a:bodyPr/>
        <a:lstStyle/>
        <a:p>
          <a:endParaRPr lang="en-US"/>
        </a:p>
      </dgm:t>
    </dgm:pt>
    <dgm:pt modelId="{EBF521B3-EBCB-45D7-83B8-0FDA1C40F879}">
      <dgm:prSet/>
      <dgm:spPr/>
      <dgm:t>
        <a:bodyPr/>
        <a:lstStyle/>
        <a:p>
          <a:r>
            <a:rPr lang="en-US"/>
            <a:t>3 - Excelente IDE (Rstudio).</a:t>
          </a:r>
        </a:p>
      </dgm:t>
    </dgm:pt>
    <dgm:pt modelId="{230E815F-A0E8-426F-B9DD-3DECDDC6C5C5}" type="parTrans" cxnId="{76E57889-99AB-478E-9FE5-CD5213A1E499}">
      <dgm:prSet/>
      <dgm:spPr/>
      <dgm:t>
        <a:bodyPr/>
        <a:lstStyle/>
        <a:p>
          <a:endParaRPr lang="en-US"/>
        </a:p>
      </dgm:t>
    </dgm:pt>
    <dgm:pt modelId="{615ABB2B-2D20-407F-A337-6D2041912C82}" type="sibTrans" cxnId="{76E57889-99AB-478E-9FE5-CD5213A1E499}">
      <dgm:prSet/>
      <dgm:spPr/>
      <dgm:t>
        <a:bodyPr/>
        <a:lstStyle/>
        <a:p>
          <a:endParaRPr lang="en-US"/>
        </a:p>
      </dgm:t>
    </dgm:pt>
    <dgm:pt modelId="{D89C2A78-AE2B-4C09-96AF-85833ACDBF1F}">
      <dgm:prSet/>
      <dgm:spPr/>
      <dgm:t>
        <a:bodyPr/>
        <a:lstStyle/>
        <a:p>
          <a:r>
            <a:rPr lang="en-US"/>
            <a:t>4 – Integra bem com a maioria dos SGBDs.</a:t>
          </a:r>
        </a:p>
      </dgm:t>
    </dgm:pt>
    <dgm:pt modelId="{0F5641DD-D1A8-4B3B-954D-9162D74D0486}" type="parTrans" cxnId="{253C4BB3-63C2-4377-8DE4-5B715956083A}">
      <dgm:prSet/>
      <dgm:spPr/>
      <dgm:t>
        <a:bodyPr/>
        <a:lstStyle/>
        <a:p>
          <a:endParaRPr lang="en-US"/>
        </a:p>
      </dgm:t>
    </dgm:pt>
    <dgm:pt modelId="{F1ED6231-F24D-40B7-8F04-0245474A813C}" type="sibTrans" cxnId="{253C4BB3-63C2-4377-8DE4-5B715956083A}">
      <dgm:prSet/>
      <dgm:spPr/>
      <dgm:t>
        <a:bodyPr/>
        <a:lstStyle/>
        <a:p>
          <a:endParaRPr lang="en-US"/>
        </a:p>
      </dgm:t>
    </dgm:pt>
    <dgm:pt modelId="{12AC156C-4A64-43EB-BC64-8ADEA3D190C7}">
      <dgm:prSet/>
      <dgm:spPr/>
      <dgm:t>
        <a:bodyPr/>
        <a:lstStyle/>
        <a:p>
          <a:r>
            <a:rPr lang="en-US"/>
            <a:t>5 – Excelente cliente do PostgreSQL.</a:t>
          </a:r>
        </a:p>
      </dgm:t>
    </dgm:pt>
    <dgm:pt modelId="{1D2A5D59-9BDB-4544-9FFC-A0485903EBD5}" type="parTrans" cxnId="{BB4D5570-ECF4-4F44-A37D-2BB5DE458ABC}">
      <dgm:prSet/>
      <dgm:spPr/>
      <dgm:t>
        <a:bodyPr/>
        <a:lstStyle/>
        <a:p>
          <a:endParaRPr lang="en-US"/>
        </a:p>
      </dgm:t>
    </dgm:pt>
    <dgm:pt modelId="{37909FE3-807B-4429-A3F3-E14E1C7FBC61}" type="sibTrans" cxnId="{BB4D5570-ECF4-4F44-A37D-2BB5DE458ABC}">
      <dgm:prSet/>
      <dgm:spPr/>
      <dgm:t>
        <a:bodyPr/>
        <a:lstStyle/>
        <a:p>
          <a:endParaRPr lang="en-US"/>
        </a:p>
      </dgm:t>
    </dgm:pt>
    <dgm:pt modelId="{448D4FF3-7DFA-8C46-8541-474B92BCC9E3}" type="pres">
      <dgm:prSet presAssocID="{F190A30C-8AE0-487D-B84C-90BF6D41DE95}" presName="linear" presStyleCnt="0">
        <dgm:presLayoutVars>
          <dgm:animLvl val="lvl"/>
          <dgm:resizeHandles val="exact"/>
        </dgm:presLayoutVars>
      </dgm:prSet>
      <dgm:spPr/>
    </dgm:pt>
    <dgm:pt modelId="{3B3F3945-386B-9E49-868C-95125F5B2853}" type="pres">
      <dgm:prSet presAssocID="{2813C6A4-75E6-48C4-918D-DDCB065FF3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50169F0-142F-1440-B97D-DD22CF057E89}" type="pres">
      <dgm:prSet presAssocID="{4344D128-4C67-4761-9D9C-D21D14AAACE1}" presName="spacer" presStyleCnt="0"/>
      <dgm:spPr/>
    </dgm:pt>
    <dgm:pt modelId="{288AF97A-B4D9-4545-8D26-0C88FEE90946}" type="pres">
      <dgm:prSet presAssocID="{E11C91DE-CC73-4B9B-8AA0-ED9FA9BEEE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BB7B42E-691A-5A4E-BF17-9C74FAF768D5}" type="pres">
      <dgm:prSet presAssocID="{ED88729D-1EA1-4384-B794-4988F0A56CFB}" presName="spacer" presStyleCnt="0"/>
      <dgm:spPr/>
    </dgm:pt>
    <dgm:pt modelId="{B235BE54-F763-AD4A-B915-A75510100800}" type="pres">
      <dgm:prSet presAssocID="{B8BA3100-B615-438B-AEC5-752284FCBAF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4C821DA-DDA7-3C45-BFFD-31EE146C16F9}" type="pres">
      <dgm:prSet presAssocID="{3793FC26-F094-4472-BF76-C592AAFBA959}" presName="spacer" presStyleCnt="0"/>
      <dgm:spPr/>
    </dgm:pt>
    <dgm:pt modelId="{1B8CCE67-95FE-454A-A9DF-DB8A8245B3E4}" type="pres">
      <dgm:prSet presAssocID="{EBF521B3-EBCB-45D7-83B8-0FDA1C40F87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8514BBF-FBCC-244D-8654-BF50707BF736}" type="pres">
      <dgm:prSet presAssocID="{615ABB2B-2D20-407F-A337-6D2041912C82}" presName="spacer" presStyleCnt="0"/>
      <dgm:spPr/>
    </dgm:pt>
    <dgm:pt modelId="{44DDF8DB-6904-DB45-8188-1E556CD6EA40}" type="pres">
      <dgm:prSet presAssocID="{D89C2A78-AE2B-4C09-96AF-85833ACDBF1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57E734-64E1-B844-A315-C2F705BECE12}" type="pres">
      <dgm:prSet presAssocID="{F1ED6231-F24D-40B7-8F04-0245474A813C}" presName="spacer" presStyleCnt="0"/>
      <dgm:spPr/>
    </dgm:pt>
    <dgm:pt modelId="{45D7B88C-50A9-FF49-9EA5-4C1C610EF049}" type="pres">
      <dgm:prSet presAssocID="{12AC156C-4A64-43EB-BC64-8ADEA3D190C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8B4A27-A552-2C4B-AE49-44A6B2EE68BC}" type="presOf" srcId="{EBF521B3-EBCB-45D7-83B8-0FDA1C40F879}" destId="{1B8CCE67-95FE-454A-A9DF-DB8A8245B3E4}" srcOrd="0" destOrd="0" presId="urn:microsoft.com/office/officeart/2005/8/layout/vList2"/>
    <dgm:cxn modelId="{48C46644-E4F1-914D-9400-E4F65EA40073}" type="presOf" srcId="{12AC156C-4A64-43EB-BC64-8ADEA3D190C7}" destId="{45D7B88C-50A9-FF49-9EA5-4C1C610EF049}" srcOrd="0" destOrd="0" presId="urn:microsoft.com/office/officeart/2005/8/layout/vList2"/>
    <dgm:cxn modelId="{E90B7E61-73BE-0842-AAC7-C875CBD011F6}" type="presOf" srcId="{2813C6A4-75E6-48C4-918D-DDCB065FF38C}" destId="{3B3F3945-386B-9E49-868C-95125F5B2853}" srcOrd="0" destOrd="0" presId="urn:microsoft.com/office/officeart/2005/8/layout/vList2"/>
    <dgm:cxn modelId="{0B81466E-47F5-A84C-A9EC-147603CED699}" type="presOf" srcId="{F190A30C-8AE0-487D-B84C-90BF6D41DE95}" destId="{448D4FF3-7DFA-8C46-8541-474B92BCC9E3}" srcOrd="0" destOrd="0" presId="urn:microsoft.com/office/officeart/2005/8/layout/vList2"/>
    <dgm:cxn modelId="{BB4D5570-ECF4-4F44-A37D-2BB5DE458ABC}" srcId="{F190A30C-8AE0-487D-B84C-90BF6D41DE95}" destId="{12AC156C-4A64-43EB-BC64-8ADEA3D190C7}" srcOrd="5" destOrd="0" parTransId="{1D2A5D59-9BDB-4544-9FFC-A0485903EBD5}" sibTransId="{37909FE3-807B-4429-A3F3-E14E1C7FBC61}"/>
    <dgm:cxn modelId="{50E73976-5848-0446-9B40-A59B6009CED5}" type="presOf" srcId="{B8BA3100-B615-438B-AEC5-752284FCBAF5}" destId="{B235BE54-F763-AD4A-B915-A75510100800}" srcOrd="0" destOrd="0" presId="urn:microsoft.com/office/officeart/2005/8/layout/vList2"/>
    <dgm:cxn modelId="{76E57889-99AB-478E-9FE5-CD5213A1E499}" srcId="{F190A30C-8AE0-487D-B84C-90BF6D41DE95}" destId="{EBF521B3-EBCB-45D7-83B8-0FDA1C40F879}" srcOrd="3" destOrd="0" parTransId="{230E815F-A0E8-426F-B9DD-3DECDDC6C5C5}" sibTransId="{615ABB2B-2D20-407F-A337-6D2041912C82}"/>
    <dgm:cxn modelId="{9161CFAB-75D5-4946-AE81-CEFB1D3B4689}" type="presOf" srcId="{E11C91DE-CC73-4B9B-8AA0-ED9FA9BEEE13}" destId="{288AF97A-B4D9-4545-8D26-0C88FEE90946}" srcOrd="0" destOrd="0" presId="urn:microsoft.com/office/officeart/2005/8/layout/vList2"/>
    <dgm:cxn modelId="{253C4BB3-63C2-4377-8DE4-5B715956083A}" srcId="{F190A30C-8AE0-487D-B84C-90BF6D41DE95}" destId="{D89C2A78-AE2B-4C09-96AF-85833ACDBF1F}" srcOrd="4" destOrd="0" parTransId="{0F5641DD-D1A8-4B3B-954D-9162D74D0486}" sibTransId="{F1ED6231-F24D-40B7-8F04-0245474A813C}"/>
    <dgm:cxn modelId="{2362E5BD-1925-4C4F-B03B-DF33B1298A1A}" srcId="{F190A30C-8AE0-487D-B84C-90BF6D41DE95}" destId="{2813C6A4-75E6-48C4-918D-DDCB065FF38C}" srcOrd="0" destOrd="0" parTransId="{3CB7FCE9-1CFE-4628-BB3F-6F1E4EFB5139}" sibTransId="{4344D128-4C67-4761-9D9C-D21D14AAACE1}"/>
    <dgm:cxn modelId="{9F82FCCE-D15F-4ED5-8225-BC54D3F9FCC0}" srcId="{F190A30C-8AE0-487D-B84C-90BF6D41DE95}" destId="{E11C91DE-CC73-4B9B-8AA0-ED9FA9BEEE13}" srcOrd="1" destOrd="0" parTransId="{470E9F29-0DEE-4114-989B-43DF08D3A764}" sibTransId="{ED88729D-1EA1-4384-B794-4988F0A56CFB}"/>
    <dgm:cxn modelId="{347593E5-D8BC-4925-952A-DA0C3F663EA6}" srcId="{F190A30C-8AE0-487D-B84C-90BF6D41DE95}" destId="{B8BA3100-B615-438B-AEC5-752284FCBAF5}" srcOrd="2" destOrd="0" parTransId="{440BEF5F-96E3-49BC-9697-4EF334A7ADF4}" sibTransId="{3793FC26-F094-4472-BF76-C592AAFBA959}"/>
    <dgm:cxn modelId="{DCBF9CFE-29FE-6844-973C-3C4061ECD6C8}" type="presOf" srcId="{D89C2A78-AE2B-4C09-96AF-85833ACDBF1F}" destId="{44DDF8DB-6904-DB45-8188-1E556CD6EA40}" srcOrd="0" destOrd="0" presId="urn:microsoft.com/office/officeart/2005/8/layout/vList2"/>
    <dgm:cxn modelId="{C21CF8CE-19AA-6348-B4B5-1F63DBB39B40}" type="presParOf" srcId="{448D4FF3-7DFA-8C46-8541-474B92BCC9E3}" destId="{3B3F3945-386B-9E49-868C-95125F5B2853}" srcOrd="0" destOrd="0" presId="urn:microsoft.com/office/officeart/2005/8/layout/vList2"/>
    <dgm:cxn modelId="{E423898C-E5DC-A84A-8DFD-D0871BDF94B4}" type="presParOf" srcId="{448D4FF3-7DFA-8C46-8541-474B92BCC9E3}" destId="{550169F0-142F-1440-B97D-DD22CF057E89}" srcOrd="1" destOrd="0" presId="urn:microsoft.com/office/officeart/2005/8/layout/vList2"/>
    <dgm:cxn modelId="{41EBB6A7-4494-D34A-A6AE-DC9972B20369}" type="presParOf" srcId="{448D4FF3-7DFA-8C46-8541-474B92BCC9E3}" destId="{288AF97A-B4D9-4545-8D26-0C88FEE90946}" srcOrd="2" destOrd="0" presId="urn:microsoft.com/office/officeart/2005/8/layout/vList2"/>
    <dgm:cxn modelId="{2C4E1565-D186-474E-844B-A350E85C66F4}" type="presParOf" srcId="{448D4FF3-7DFA-8C46-8541-474B92BCC9E3}" destId="{5BB7B42E-691A-5A4E-BF17-9C74FAF768D5}" srcOrd="3" destOrd="0" presId="urn:microsoft.com/office/officeart/2005/8/layout/vList2"/>
    <dgm:cxn modelId="{AA9835B8-BDBE-FC42-A7C2-ADF0102CF83F}" type="presParOf" srcId="{448D4FF3-7DFA-8C46-8541-474B92BCC9E3}" destId="{B235BE54-F763-AD4A-B915-A75510100800}" srcOrd="4" destOrd="0" presId="urn:microsoft.com/office/officeart/2005/8/layout/vList2"/>
    <dgm:cxn modelId="{79A5A791-4FDE-AB46-A783-1D71C9E273CE}" type="presParOf" srcId="{448D4FF3-7DFA-8C46-8541-474B92BCC9E3}" destId="{04C821DA-DDA7-3C45-BFFD-31EE146C16F9}" srcOrd="5" destOrd="0" presId="urn:microsoft.com/office/officeart/2005/8/layout/vList2"/>
    <dgm:cxn modelId="{3083E8DC-EAA4-844D-A51E-588B1490505D}" type="presParOf" srcId="{448D4FF3-7DFA-8C46-8541-474B92BCC9E3}" destId="{1B8CCE67-95FE-454A-A9DF-DB8A8245B3E4}" srcOrd="6" destOrd="0" presId="urn:microsoft.com/office/officeart/2005/8/layout/vList2"/>
    <dgm:cxn modelId="{74A77195-B66F-7B41-BA50-7F7D7EBFC090}" type="presParOf" srcId="{448D4FF3-7DFA-8C46-8541-474B92BCC9E3}" destId="{A8514BBF-FBCC-244D-8654-BF50707BF736}" srcOrd="7" destOrd="0" presId="urn:microsoft.com/office/officeart/2005/8/layout/vList2"/>
    <dgm:cxn modelId="{1954BC66-E377-4E4E-8B1F-AB5AACF14931}" type="presParOf" srcId="{448D4FF3-7DFA-8C46-8541-474B92BCC9E3}" destId="{44DDF8DB-6904-DB45-8188-1E556CD6EA40}" srcOrd="8" destOrd="0" presId="urn:microsoft.com/office/officeart/2005/8/layout/vList2"/>
    <dgm:cxn modelId="{475C7E48-3644-FD4E-982E-AE9974CB0804}" type="presParOf" srcId="{448D4FF3-7DFA-8C46-8541-474B92BCC9E3}" destId="{8857E734-64E1-B844-A315-C2F705BECE12}" srcOrd="9" destOrd="0" presId="urn:microsoft.com/office/officeart/2005/8/layout/vList2"/>
    <dgm:cxn modelId="{44CDE1EC-3BBD-C246-8F9A-8825622DA12F}" type="presParOf" srcId="{448D4FF3-7DFA-8C46-8541-474B92BCC9E3}" destId="{45D7B88C-50A9-FF49-9EA5-4C1C610EF04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1140B-EBF6-4028-9C3F-7783CC61DC2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5B68A1-EF17-40E7-8D5C-118E543744C9}">
      <dgm:prSet/>
      <dgm:spPr/>
      <dgm:t>
        <a:bodyPr/>
        <a:lstStyle/>
        <a:p>
          <a:r>
            <a:rPr lang="en-US"/>
            <a:t>Porque PostgreSQL para ciência de dados:</a:t>
          </a:r>
        </a:p>
      </dgm:t>
    </dgm:pt>
    <dgm:pt modelId="{DB0B1875-00ED-4D49-9298-65CCEF041A5A}" type="parTrans" cxnId="{68E5F461-5CFF-46E1-B7A8-C9FAEA1AB3AC}">
      <dgm:prSet/>
      <dgm:spPr/>
      <dgm:t>
        <a:bodyPr/>
        <a:lstStyle/>
        <a:p>
          <a:endParaRPr lang="en-US"/>
        </a:p>
      </dgm:t>
    </dgm:pt>
    <dgm:pt modelId="{39634B4A-277A-4D81-8073-CE7D341C9E77}" type="sibTrans" cxnId="{68E5F461-5CFF-46E1-B7A8-C9FAEA1AB3AC}">
      <dgm:prSet/>
      <dgm:spPr/>
      <dgm:t>
        <a:bodyPr/>
        <a:lstStyle/>
        <a:p>
          <a:endParaRPr lang="en-US"/>
        </a:p>
      </dgm:t>
    </dgm:pt>
    <dgm:pt modelId="{938EA0B0-D8D6-43AC-BA6C-9AED1D555B3B}">
      <dgm:prSet/>
      <dgm:spPr/>
      <dgm:t>
        <a:bodyPr/>
        <a:lstStyle/>
        <a:p>
          <a:r>
            <a:rPr lang="en-US"/>
            <a:t>1 –  Alto nível organizacional.</a:t>
          </a:r>
        </a:p>
      </dgm:t>
    </dgm:pt>
    <dgm:pt modelId="{5130809B-EDDF-48FB-A755-B513D5D4FEDC}" type="parTrans" cxnId="{A42C5EB7-68C6-41BC-89A7-151BDE45626B}">
      <dgm:prSet/>
      <dgm:spPr/>
      <dgm:t>
        <a:bodyPr/>
        <a:lstStyle/>
        <a:p>
          <a:endParaRPr lang="en-US"/>
        </a:p>
      </dgm:t>
    </dgm:pt>
    <dgm:pt modelId="{B873A7D7-E0FA-4CC9-BDE1-AF94C90DB064}" type="sibTrans" cxnId="{A42C5EB7-68C6-41BC-89A7-151BDE45626B}">
      <dgm:prSet/>
      <dgm:spPr/>
      <dgm:t>
        <a:bodyPr/>
        <a:lstStyle/>
        <a:p>
          <a:endParaRPr lang="en-US"/>
        </a:p>
      </dgm:t>
    </dgm:pt>
    <dgm:pt modelId="{3CBE4511-F15F-49CB-B496-653A9338A2E9}">
      <dgm:prSet/>
      <dgm:spPr/>
      <dgm:t>
        <a:bodyPr/>
        <a:lstStyle/>
        <a:p>
          <a:r>
            <a:rPr lang="en-US"/>
            <a:t>2 – Integra bem com R e Python.</a:t>
          </a:r>
        </a:p>
      </dgm:t>
    </dgm:pt>
    <dgm:pt modelId="{5201E867-6038-4C38-9997-29A01A0F7FC2}" type="parTrans" cxnId="{37BD1E8B-69C1-4786-9F7F-F576F76463A5}">
      <dgm:prSet/>
      <dgm:spPr/>
      <dgm:t>
        <a:bodyPr/>
        <a:lstStyle/>
        <a:p>
          <a:endParaRPr lang="en-US"/>
        </a:p>
      </dgm:t>
    </dgm:pt>
    <dgm:pt modelId="{099D598A-E8D3-4954-9602-C19FA3D63C34}" type="sibTrans" cxnId="{37BD1E8B-69C1-4786-9F7F-F576F76463A5}">
      <dgm:prSet/>
      <dgm:spPr/>
      <dgm:t>
        <a:bodyPr/>
        <a:lstStyle/>
        <a:p>
          <a:endParaRPr lang="en-US"/>
        </a:p>
      </dgm:t>
    </dgm:pt>
    <dgm:pt modelId="{AA4FDD69-A33D-418E-8CBE-1A9CFA99A46D}">
      <dgm:prSet/>
      <dgm:spPr/>
      <dgm:t>
        <a:bodyPr/>
        <a:lstStyle/>
        <a:p>
          <a:r>
            <a:rPr lang="en-US"/>
            <a:t>3 – Extensibilidade.</a:t>
          </a:r>
        </a:p>
      </dgm:t>
    </dgm:pt>
    <dgm:pt modelId="{05892791-17F5-4BED-A973-2F42306D9DE1}" type="parTrans" cxnId="{92806388-07CE-4D1E-BCCF-05B03BC243D3}">
      <dgm:prSet/>
      <dgm:spPr/>
      <dgm:t>
        <a:bodyPr/>
        <a:lstStyle/>
        <a:p>
          <a:endParaRPr lang="en-US"/>
        </a:p>
      </dgm:t>
    </dgm:pt>
    <dgm:pt modelId="{E0413AC9-0295-4BE8-A378-E31ECAD207E5}" type="sibTrans" cxnId="{92806388-07CE-4D1E-BCCF-05B03BC243D3}">
      <dgm:prSet/>
      <dgm:spPr/>
      <dgm:t>
        <a:bodyPr/>
        <a:lstStyle/>
        <a:p>
          <a:endParaRPr lang="en-US"/>
        </a:p>
      </dgm:t>
    </dgm:pt>
    <dgm:pt modelId="{7362650C-7995-48AD-A4E8-C00AF026269E}">
      <dgm:prSet/>
      <dgm:spPr/>
      <dgm:t>
        <a:bodyPr/>
        <a:lstStyle/>
        <a:p>
          <a:r>
            <a:rPr lang="en-US"/>
            <a:t>4 – Multiplicidade de tipos.</a:t>
          </a:r>
        </a:p>
      </dgm:t>
    </dgm:pt>
    <dgm:pt modelId="{0BA503C3-155F-418C-990E-1EAD3532DD4C}" type="parTrans" cxnId="{F95CAB1F-1657-4D73-9FD7-3D6E8AA6AA5A}">
      <dgm:prSet/>
      <dgm:spPr/>
      <dgm:t>
        <a:bodyPr/>
        <a:lstStyle/>
        <a:p>
          <a:endParaRPr lang="en-US"/>
        </a:p>
      </dgm:t>
    </dgm:pt>
    <dgm:pt modelId="{AC81B041-0A6F-4506-8E98-B711EF405089}" type="sibTrans" cxnId="{F95CAB1F-1657-4D73-9FD7-3D6E8AA6AA5A}">
      <dgm:prSet/>
      <dgm:spPr/>
      <dgm:t>
        <a:bodyPr/>
        <a:lstStyle/>
        <a:p>
          <a:endParaRPr lang="en-US"/>
        </a:p>
      </dgm:t>
    </dgm:pt>
    <dgm:pt modelId="{4ADE93FE-63EC-434B-BC41-39EFE64D0374}">
      <dgm:prSet/>
      <dgm:spPr/>
      <dgm:t>
        <a:bodyPr/>
        <a:lstStyle/>
        <a:p>
          <a:r>
            <a:rPr lang="en-US" dirty="0"/>
            <a:t>5 – 60 a 80% do tempo do </a:t>
          </a:r>
          <a:r>
            <a:rPr lang="en-US" dirty="0" err="1"/>
            <a:t>cientista</a:t>
          </a:r>
          <a:r>
            <a:rPr lang="en-US" dirty="0"/>
            <a:t> de dados </a:t>
          </a:r>
          <a:r>
            <a:rPr lang="en-US" dirty="0" err="1"/>
            <a:t>é</a:t>
          </a:r>
          <a:r>
            <a:rPr lang="en-US" dirty="0"/>
            <a:t> </a:t>
          </a:r>
          <a:r>
            <a:rPr lang="en-US" dirty="0" err="1"/>
            <a:t>limpar</a:t>
          </a:r>
          <a:r>
            <a:rPr lang="en-US" dirty="0"/>
            <a:t> dados para </a:t>
          </a:r>
          <a:r>
            <a:rPr lang="en-US" dirty="0" err="1"/>
            <a:t>futura</a:t>
          </a:r>
          <a:r>
            <a:rPr lang="en-US" dirty="0"/>
            <a:t> </a:t>
          </a:r>
          <a:r>
            <a:rPr lang="en-US" dirty="0" err="1"/>
            <a:t>análise</a:t>
          </a:r>
          <a:r>
            <a:rPr lang="en-US" dirty="0"/>
            <a:t>.</a:t>
          </a:r>
        </a:p>
      </dgm:t>
    </dgm:pt>
    <dgm:pt modelId="{5ECA0997-08D9-48F0-9C3C-78C47EE0B2C1}" type="parTrans" cxnId="{DAAB220D-5610-476E-8E26-513A0063B5B7}">
      <dgm:prSet/>
      <dgm:spPr/>
      <dgm:t>
        <a:bodyPr/>
        <a:lstStyle/>
        <a:p>
          <a:endParaRPr lang="en-US"/>
        </a:p>
      </dgm:t>
    </dgm:pt>
    <dgm:pt modelId="{B65F9B22-D014-49CF-A047-CE6A99FF2C22}" type="sibTrans" cxnId="{DAAB220D-5610-476E-8E26-513A0063B5B7}">
      <dgm:prSet/>
      <dgm:spPr/>
      <dgm:t>
        <a:bodyPr/>
        <a:lstStyle/>
        <a:p>
          <a:endParaRPr lang="en-US"/>
        </a:p>
      </dgm:t>
    </dgm:pt>
    <dgm:pt modelId="{720CA8D5-F94B-C943-AC71-7308D5AF08F7}">
      <dgm:prSet/>
      <dgm:spPr/>
      <dgm:t>
        <a:bodyPr/>
        <a:lstStyle/>
        <a:p>
          <a:r>
            <a:rPr lang="en-US" dirty="0"/>
            <a:t>6 - Alta </a:t>
          </a:r>
          <a:r>
            <a:rPr lang="en-US" dirty="0" err="1"/>
            <a:t>capacidade</a:t>
          </a:r>
          <a:r>
            <a:rPr lang="en-US" dirty="0"/>
            <a:t> de </a:t>
          </a:r>
          <a:r>
            <a:rPr lang="en-US" dirty="0" err="1"/>
            <a:t>absorver</a:t>
          </a:r>
          <a:r>
            <a:rPr lang="en-US" dirty="0"/>
            <a:t> </a:t>
          </a:r>
          <a:r>
            <a:rPr lang="en-US" dirty="0" err="1"/>
            <a:t>novos</a:t>
          </a:r>
          <a:r>
            <a:rPr lang="en-US" dirty="0"/>
            <a:t> </a:t>
          </a:r>
          <a:r>
            <a:rPr lang="en-US" dirty="0" err="1"/>
            <a:t>tipos</a:t>
          </a:r>
          <a:r>
            <a:rPr lang="en-US" dirty="0"/>
            <a:t> de dados.</a:t>
          </a:r>
        </a:p>
      </dgm:t>
    </dgm:pt>
    <dgm:pt modelId="{1C308651-00EF-4043-9EAD-70495B73FB85}" type="parTrans" cxnId="{A982FDAF-1F9E-C04D-9304-9324358D50BD}">
      <dgm:prSet/>
      <dgm:spPr/>
      <dgm:t>
        <a:bodyPr/>
        <a:lstStyle/>
        <a:p>
          <a:endParaRPr lang="en-US"/>
        </a:p>
      </dgm:t>
    </dgm:pt>
    <dgm:pt modelId="{914F2A90-630D-CF45-A7C5-7686296ADA1D}" type="sibTrans" cxnId="{A982FDAF-1F9E-C04D-9304-9324358D50BD}">
      <dgm:prSet/>
      <dgm:spPr/>
      <dgm:t>
        <a:bodyPr/>
        <a:lstStyle/>
        <a:p>
          <a:endParaRPr lang="en-US"/>
        </a:p>
      </dgm:t>
    </dgm:pt>
    <dgm:pt modelId="{A73CB293-E274-0148-9C8D-17D06CB2C188}" type="pres">
      <dgm:prSet presAssocID="{B2C1140B-EBF6-4028-9C3F-7783CC61DC2B}" presName="linear" presStyleCnt="0">
        <dgm:presLayoutVars>
          <dgm:animLvl val="lvl"/>
          <dgm:resizeHandles val="exact"/>
        </dgm:presLayoutVars>
      </dgm:prSet>
      <dgm:spPr/>
    </dgm:pt>
    <dgm:pt modelId="{51314CDC-C477-2044-81B7-82B80BAE35A2}" type="pres">
      <dgm:prSet presAssocID="{E95B68A1-EF17-40E7-8D5C-118E543744C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AD3E41F-7ED3-764C-B553-4EE3503DBC34}" type="pres">
      <dgm:prSet presAssocID="{39634B4A-277A-4D81-8073-CE7D341C9E77}" presName="spacer" presStyleCnt="0"/>
      <dgm:spPr/>
    </dgm:pt>
    <dgm:pt modelId="{EB7B0412-37E5-1148-8E88-291D1B9AD2AE}" type="pres">
      <dgm:prSet presAssocID="{938EA0B0-D8D6-43AC-BA6C-9AED1D555B3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AB3880F-3AAC-C942-96D5-ABCF476EAD51}" type="pres">
      <dgm:prSet presAssocID="{B873A7D7-E0FA-4CC9-BDE1-AF94C90DB064}" presName="spacer" presStyleCnt="0"/>
      <dgm:spPr/>
    </dgm:pt>
    <dgm:pt modelId="{515C759A-ACC4-194D-B761-751EA41EBB74}" type="pres">
      <dgm:prSet presAssocID="{3CBE4511-F15F-49CB-B496-653A9338A2E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274DA10-408D-734E-9901-C689D18BBC41}" type="pres">
      <dgm:prSet presAssocID="{099D598A-E8D3-4954-9602-C19FA3D63C34}" presName="spacer" presStyleCnt="0"/>
      <dgm:spPr/>
    </dgm:pt>
    <dgm:pt modelId="{CD437717-1AD4-264F-A121-CBA7DA0ED476}" type="pres">
      <dgm:prSet presAssocID="{AA4FDD69-A33D-418E-8CBE-1A9CFA99A46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EF9A24-A178-4940-A27A-349A9E487C4A}" type="pres">
      <dgm:prSet presAssocID="{E0413AC9-0295-4BE8-A378-E31ECAD207E5}" presName="spacer" presStyleCnt="0"/>
      <dgm:spPr/>
    </dgm:pt>
    <dgm:pt modelId="{6ACE0CC4-4F36-9D47-B838-844D55AA76A5}" type="pres">
      <dgm:prSet presAssocID="{7362650C-7995-48AD-A4E8-C00AF026269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BCBAF9A-695F-C64A-B3CD-B4798C8B7DC1}" type="pres">
      <dgm:prSet presAssocID="{AC81B041-0A6F-4506-8E98-B711EF405089}" presName="spacer" presStyleCnt="0"/>
      <dgm:spPr/>
    </dgm:pt>
    <dgm:pt modelId="{AE02EA43-C5A3-A141-B10B-4C28CE2C28A3}" type="pres">
      <dgm:prSet presAssocID="{4ADE93FE-63EC-434B-BC41-39EFE64D037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90AE3E2-8D6D-C44E-A649-5728400047F7}" type="pres">
      <dgm:prSet presAssocID="{B65F9B22-D014-49CF-A047-CE6A99FF2C22}" presName="spacer" presStyleCnt="0"/>
      <dgm:spPr/>
    </dgm:pt>
    <dgm:pt modelId="{D68BD28C-A044-4841-94DD-6610E49DED9E}" type="pres">
      <dgm:prSet presAssocID="{720CA8D5-F94B-C943-AC71-7308D5AF08F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AAB220D-5610-476E-8E26-513A0063B5B7}" srcId="{B2C1140B-EBF6-4028-9C3F-7783CC61DC2B}" destId="{4ADE93FE-63EC-434B-BC41-39EFE64D0374}" srcOrd="5" destOrd="0" parTransId="{5ECA0997-08D9-48F0-9C3C-78C47EE0B2C1}" sibTransId="{B65F9B22-D014-49CF-A047-CE6A99FF2C22}"/>
    <dgm:cxn modelId="{F95CAB1F-1657-4D73-9FD7-3D6E8AA6AA5A}" srcId="{B2C1140B-EBF6-4028-9C3F-7783CC61DC2B}" destId="{7362650C-7995-48AD-A4E8-C00AF026269E}" srcOrd="4" destOrd="0" parTransId="{0BA503C3-155F-418C-990E-1EAD3532DD4C}" sibTransId="{AC81B041-0A6F-4506-8E98-B711EF405089}"/>
    <dgm:cxn modelId="{3A516F47-DFEE-8148-95DC-7E29EF16042C}" type="presOf" srcId="{720CA8D5-F94B-C943-AC71-7308D5AF08F7}" destId="{D68BD28C-A044-4841-94DD-6610E49DED9E}" srcOrd="0" destOrd="0" presId="urn:microsoft.com/office/officeart/2005/8/layout/vList2"/>
    <dgm:cxn modelId="{5F1B0748-F7D3-9F48-94B3-1723E2235BB8}" type="presOf" srcId="{AA4FDD69-A33D-418E-8CBE-1A9CFA99A46D}" destId="{CD437717-1AD4-264F-A121-CBA7DA0ED476}" srcOrd="0" destOrd="0" presId="urn:microsoft.com/office/officeart/2005/8/layout/vList2"/>
    <dgm:cxn modelId="{E80AF059-737D-EA48-AF87-1487A7F20DC4}" type="presOf" srcId="{7362650C-7995-48AD-A4E8-C00AF026269E}" destId="{6ACE0CC4-4F36-9D47-B838-844D55AA76A5}" srcOrd="0" destOrd="0" presId="urn:microsoft.com/office/officeart/2005/8/layout/vList2"/>
    <dgm:cxn modelId="{68E5F461-5CFF-46E1-B7A8-C9FAEA1AB3AC}" srcId="{B2C1140B-EBF6-4028-9C3F-7783CC61DC2B}" destId="{E95B68A1-EF17-40E7-8D5C-118E543744C9}" srcOrd="0" destOrd="0" parTransId="{DB0B1875-00ED-4D49-9298-65CCEF041A5A}" sibTransId="{39634B4A-277A-4D81-8073-CE7D341C9E77}"/>
    <dgm:cxn modelId="{AB958669-1F19-3C41-AC96-A3DE8D2AF88D}" type="presOf" srcId="{4ADE93FE-63EC-434B-BC41-39EFE64D0374}" destId="{AE02EA43-C5A3-A141-B10B-4C28CE2C28A3}" srcOrd="0" destOrd="0" presId="urn:microsoft.com/office/officeart/2005/8/layout/vList2"/>
    <dgm:cxn modelId="{119C5D7A-D2F3-F444-A1DC-CD4B01A2212E}" type="presOf" srcId="{938EA0B0-D8D6-43AC-BA6C-9AED1D555B3B}" destId="{EB7B0412-37E5-1148-8E88-291D1B9AD2AE}" srcOrd="0" destOrd="0" presId="urn:microsoft.com/office/officeart/2005/8/layout/vList2"/>
    <dgm:cxn modelId="{92806388-07CE-4D1E-BCCF-05B03BC243D3}" srcId="{B2C1140B-EBF6-4028-9C3F-7783CC61DC2B}" destId="{AA4FDD69-A33D-418E-8CBE-1A9CFA99A46D}" srcOrd="3" destOrd="0" parTransId="{05892791-17F5-4BED-A973-2F42306D9DE1}" sibTransId="{E0413AC9-0295-4BE8-A378-E31ECAD207E5}"/>
    <dgm:cxn modelId="{37BD1E8B-69C1-4786-9F7F-F576F76463A5}" srcId="{B2C1140B-EBF6-4028-9C3F-7783CC61DC2B}" destId="{3CBE4511-F15F-49CB-B496-653A9338A2E9}" srcOrd="2" destOrd="0" parTransId="{5201E867-6038-4C38-9997-29A01A0F7FC2}" sibTransId="{099D598A-E8D3-4954-9602-C19FA3D63C34}"/>
    <dgm:cxn modelId="{4AA8B490-7CEA-3C49-9A21-F772D694A27C}" type="presOf" srcId="{3CBE4511-F15F-49CB-B496-653A9338A2E9}" destId="{515C759A-ACC4-194D-B761-751EA41EBB74}" srcOrd="0" destOrd="0" presId="urn:microsoft.com/office/officeart/2005/8/layout/vList2"/>
    <dgm:cxn modelId="{5955BE9C-DB22-944F-9336-1F3062515C26}" type="presOf" srcId="{B2C1140B-EBF6-4028-9C3F-7783CC61DC2B}" destId="{A73CB293-E274-0148-9C8D-17D06CB2C188}" srcOrd="0" destOrd="0" presId="urn:microsoft.com/office/officeart/2005/8/layout/vList2"/>
    <dgm:cxn modelId="{85D49EAD-B740-4947-8C0A-9920AAB4C07B}" type="presOf" srcId="{E95B68A1-EF17-40E7-8D5C-118E543744C9}" destId="{51314CDC-C477-2044-81B7-82B80BAE35A2}" srcOrd="0" destOrd="0" presId="urn:microsoft.com/office/officeart/2005/8/layout/vList2"/>
    <dgm:cxn modelId="{A982FDAF-1F9E-C04D-9304-9324358D50BD}" srcId="{B2C1140B-EBF6-4028-9C3F-7783CC61DC2B}" destId="{720CA8D5-F94B-C943-AC71-7308D5AF08F7}" srcOrd="6" destOrd="0" parTransId="{1C308651-00EF-4043-9EAD-70495B73FB85}" sibTransId="{914F2A90-630D-CF45-A7C5-7686296ADA1D}"/>
    <dgm:cxn modelId="{A42C5EB7-68C6-41BC-89A7-151BDE45626B}" srcId="{B2C1140B-EBF6-4028-9C3F-7783CC61DC2B}" destId="{938EA0B0-D8D6-43AC-BA6C-9AED1D555B3B}" srcOrd="1" destOrd="0" parTransId="{5130809B-EDDF-48FB-A755-B513D5D4FEDC}" sibTransId="{B873A7D7-E0FA-4CC9-BDE1-AF94C90DB064}"/>
    <dgm:cxn modelId="{F325B2C3-2D34-5F4B-8C98-19332BE08326}" type="presParOf" srcId="{A73CB293-E274-0148-9C8D-17D06CB2C188}" destId="{51314CDC-C477-2044-81B7-82B80BAE35A2}" srcOrd="0" destOrd="0" presId="urn:microsoft.com/office/officeart/2005/8/layout/vList2"/>
    <dgm:cxn modelId="{5D204928-47EF-A14C-A05A-E03917AF8BBF}" type="presParOf" srcId="{A73CB293-E274-0148-9C8D-17D06CB2C188}" destId="{BAD3E41F-7ED3-764C-B553-4EE3503DBC34}" srcOrd="1" destOrd="0" presId="urn:microsoft.com/office/officeart/2005/8/layout/vList2"/>
    <dgm:cxn modelId="{8C702560-58DB-134D-9E14-4820B9FDD262}" type="presParOf" srcId="{A73CB293-E274-0148-9C8D-17D06CB2C188}" destId="{EB7B0412-37E5-1148-8E88-291D1B9AD2AE}" srcOrd="2" destOrd="0" presId="urn:microsoft.com/office/officeart/2005/8/layout/vList2"/>
    <dgm:cxn modelId="{8A3AAB25-84C7-A94A-900A-46181E5394F3}" type="presParOf" srcId="{A73CB293-E274-0148-9C8D-17D06CB2C188}" destId="{8AB3880F-3AAC-C942-96D5-ABCF476EAD51}" srcOrd="3" destOrd="0" presId="urn:microsoft.com/office/officeart/2005/8/layout/vList2"/>
    <dgm:cxn modelId="{78EC4009-A84E-8349-80D7-54579242CE51}" type="presParOf" srcId="{A73CB293-E274-0148-9C8D-17D06CB2C188}" destId="{515C759A-ACC4-194D-B761-751EA41EBB74}" srcOrd="4" destOrd="0" presId="urn:microsoft.com/office/officeart/2005/8/layout/vList2"/>
    <dgm:cxn modelId="{DF166FBF-C815-F248-8B70-C4AC99486A36}" type="presParOf" srcId="{A73CB293-E274-0148-9C8D-17D06CB2C188}" destId="{9274DA10-408D-734E-9901-C689D18BBC41}" srcOrd="5" destOrd="0" presId="urn:microsoft.com/office/officeart/2005/8/layout/vList2"/>
    <dgm:cxn modelId="{DEB55B6C-3A95-D646-8AA1-74AEC9DF25FC}" type="presParOf" srcId="{A73CB293-E274-0148-9C8D-17D06CB2C188}" destId="{CD437717-1AD4-264F-A121-CBA7DA0ED476}" srcOrd="6" destOrd="0" presId="urn:microsoft.com/office/officeart/2005/8/layout/vList2"/>
    <dgm:cxn modelId="{2FC49B07-0F80-674A-AF48-E894BFE1126C}" type="presParOf" srcId="{A73CB293-E274-0148-9C8D-17D06CB2C188}" destId="{35EF9A24-A178-4940-A27A-349A9E487C4A}" srcOrd="7" destOrd="0" presId="urn:microsoft.com/office/officeart/2005/8/layout/vList2"/>
    <dgm:cxn modelId="{BF0F19A0-0584-F245-A350-78006F902A9E}" type="presParOf" srcId="{A73CB293-E274-0148-9C8D-17D06CB2C188}" destId="{6ACE0CC4-4F36-9D47-B838-844D55AA76A5}" srcOrd="8" destOrd="0" presId="urn:microsoft.com/office/officeart/2005/8/layout/vList2"/>
    <dgm:cxn modelId="{37FB5671-6AD5-6340-A370-FA86B3FE5B15}" type="presParOf" srcId="{A73CB293-E274-0148-9C8D-17D06CB2C188}" destId="{6BCBAF9A-695F-C64A-B3CD-B4798C8B7DC1}" srcOrd="9" destOrd="0" presId="urn:microsoft.com/office/officeart/2005/8/layout/vList2"/>
    <dgm:cxn modelId="{A6A2008A-3155-8F40-ABFB-6F22E21A7685}" type="presParOf" srcId="{A73CB293-E274-0148-9C8D-17D06CB2C188}" destId="{AE02EA43-C5A3-A141-B10B-4C28CE2C28A3}" srcOrd="10" destOrd="0" presId="urn:microsoft.com/office/officeart/2005/8/layout/vList2"/>
    <dgm:cxn modelId="{28BFA2F6-29B1-4E4D-BC2B-974D293B1FBC}" type="presParOf" srcId="{A73CB293-E274-0148-9C8D-17D06CB2C188}" destId="{A90AE3E2-8D6D-C44E-A649-5728400047F7}" srcOrd="11" destOrd="0" presId="urn:microsoft.com/office/officeart/2005/8/layout/vList2"/>
    <dgm:cxn modelId="{632D3A9E-C9F1-0245-BF5C-92BD3C2BA1D8}" type="presParOf" srcId="{A73CB293-E274-0148-9C8D-17D06CB2C188}" destId="{D68BD28C-A044-4841-94DD-6610E49DED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28782F-7C62-456B-A790-3FF9ABEED37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8B1CA5-E62D-4AF4-B0D5-AB6FEE50E768}">
      <dgm:prSet/>
      <dgm:spPr/>
      <dgm:t>
        <a:bodyPr/>
        <a:lstStyle/>
        <a:p>
          <a:r>
            <a:rPr lang="en-US" dirty="0" err="1"/>
            <a:t>Possibilidades</a:t>
          </a:r>
          <a:r>
            <a:rPr lang="en-US" dirty="0"/>
            <a:t> com R </a:t>
          </a:r>
          <a:r>
            <a:rPr lang="en-US" dirty="0" err="1"/>
            <a:t>ou</a:t>
          </a:r>
          <a:r>
            <a:rPr lang="en-US" dirty="0"/>
            <a:t> Python:</a:t>
          </a:r>
        </a:p>
      </dgm:t>
    </dgm:pt>
    <dgm:pt modelId="{9E16BA9D-8590-4F95-92A3-5586C50BD602}" type="parTrans" cxnId="{3473BA09-775F-4A67-B31D-31FAF61CA9F8}">
      <dgm:prSet/>
      <dgm:spPr/>
      <dgm:t>
        <a:bodyPr/>
        <a:lstStyle/>
        <a:p>
          <a:endParaRPr lang="en-US"/>
        </a:p>
      </dgm:t>
    </dgm:pt>
    <dgm:pt modelId="{1A54C5AC-EBA8-4A2A-BDD5-98A11C7F851D}" type="sibTrans" cxnId="{3473BA09-775F-4A67-B31D-31FAF61CA9F8}">
      <dgm:prSet/>
      <dgm:spPr/>
      <dgm:t>
        <a:bodyPr/>
        <a:lstStyle/>
        <a:p>
          <a:endParaRPr lang="en-US"/>
        </a:p>
      </dgm:t>
    </dgm:pt>
    <dgm:pt modelId="{89DF516E-F1EC-4BE0-9038-5DC6E8EB8149}">
      <dgm:prSet/>
      <dgm:spPr/>
      <dgm:t>
        <a:bodyPr/>
        <a:lstStyle/>
        <a:p>
          <a:r>
            <a:rPr lang="en-US" dirty="0"/>
            <a:t>1 –  </a:t>
          </a:r>
          <a:r>
            <a:rPr lang="en-US" dirty="0" err="1"/>
            <a:t>Análise</a:t>
          </a:r>
          <a:r>
            <a:rPr lang="en-US" dirty="0"/>
            <a:t>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supervisionada</a:t>
          </a:r>
          <a:r>
            <a:rPr lang="en-US" dirty="0"/>
            <a:t>.</a:t>
          </a:r>
        </a:p>
      </dgm:t>
    </dgm:pt>
    <dgm:pt modelId="{66E1452B-C604-48C8-A930-384EFF65AF2D}" type="parTrans" cxnId="{45765370-C717-45E7-A788-856AC1EA5602}">
      <dgm:prSet/>
      <dgm:spPr/>
      <dgm:t>
        <a:bodyPr/>
        <a:lstStyle/>
        <a:p>
          <a:endParaRPr lang="en-US"/>
        </a:p>
      </dgm:t>
    </dgm:pt>
    <dgm:pt modelId="{E6AC4092-F4D0-419D-95F1-840910AFD8B3}" type="sibTrans" cxnId="{45765370-C717-45E7-A788-856AC1EA5602}">
      <dgm:prSet/>
      <dgm:spPr/>
      <dgm:t>
        <a:bodyPr/>
        <a:lstStyle/>
        <a:p>
          <a:endParaRPr lang="en-US"/>
        </a:p>
      </dgm:t>
    </dgm:pt>
    <dgm:pt modelId="{DF99CA09-B384-4CDF-99A5-B53AC8B68255}">
      <dgm:prSet/>
      <dgm:spPr/>
      <dgm:t>
        <a:bodyPr/>
        <a:lstStyle/>
        <a:p>
          <a:r>
            <a:rPr lang="en-US" dirty="0"/>
            <a:t>2 – </a:t>
          </a:r>
          <a:r>
            <a:rPr lang="en-US" dirty="0" err="1"/>
            <a:t>Análise</a:t>
          </a:r>
          <a:r>
            <a:rPr lang="en-US" dirty="0"/>
            <a:t> </a:t>
          </a:r>
          <a:r>
            <a:rPr lang="en-US" dirty="0" err="1"/>
            <a:t>supevisionada</a:t>
          </a:r>
          <a:r>
            <a:rPr lang="en-US" dirty="0"/>
            <a:t>.</a:t>
          </a:r>
        </a:p>
      </dgm:t>
    </dgm:pt>
    <dgm:pt modelId="{97E23FD2-FDE2-4440-8E9C-19CB013C9516}" type="parTrans" cxnId="{E63B0DA2-DF62-474E-9FFB-F7B42922EBDE}">
      <dgm:prSet/>
      <dgm:spPr/>
      <dgm:t>
        <a:bodyPr/>
        <a:lstStyle/>
        <a:p>
          <a:endParaRPr lang="en-US"/>
        </a:p>
      </dgm:t>
    </dgm:pt>
    <dgm:pt modelId="{59FA49F2-9A7A-4358-AFF1-2EB062A2DB83}" type="sibTrans" cxnId="{E63B0DA2-DF62-474E-9FFB-F7B42922EBDE}">
      <dgm:prSet/>
      <dgm:spPr/>
      <dgm:t>
        <a:bodyPr/>
        <a:lstStyle/>
        <a:p>
          <a:endParaRPr lang="en-US"/>
        </a:p>
      </dgm:t>
    </dgm:pt>
    <dgm:pt modelId="{9CE5FB95-52F5-4625-A16E-D9FBF223B707}">
      <dgm:prSet/>
      <dgm:spPr/>
      <dgm:t>
        <a:bodyPr/>
        <a:lstStyle/>
        <a:p>
          <a:r>
            <a:rPr lang="en-US" dirty="0"/>
            <a:t>3 – Ex. </a:t>
          </a:r>
          <a:r>
            <a:rPr lang="en-US" dirty="0" err="1"/>
            <a:t>Kmeans</a:t>
          </a:r>
          <a:r>
            <a:rPr lang="en-US" dirty="0"/>
            <a:t>,  </a:t>
          </a:r>
          <a:r>
            <a:rPr lang="en-US" dirty="0" err="1"/>
            <a:t>regressão</a:t>
          </a:r>
          <a:r>
            <a:rPr lang="en-US" dirty="0"/>
            <a:t> linear, </a:t>
          </a:r>
          <a:r>
            <a:rPr lang="en-US" dirty="0" err="1"/>
            <a:t>regressão</a:t>
          </a:r>
          <a:r>
            <a:rPr lang="en-US" dirty="0"/>
            <a:t> </a:t>
          </a:r>
          <a:r>
            <a:rPr lang="en-US" dirty="0" err="1"/>
            <a:t>logística</a:t>
          </a:r>
          <a:r>
            <a:rPr lang="en-US" dirty="0"/>
            <a:t>, </a:t>
          </a:r>
          <a:r>
            <a:rPr lang="en-US" dirty="0" err="1"/>
            <a:t>árvore</a:t>
          </a:r>
          <a:r>
            <a:rPr lang="en-US" dirty="0"/>
            <a:t> </a:t>
          </a:r>
          <a:r>
            <a:rPr lang="en-US" dirty="0" err="1"/>
            <a:t>dedecisão</a:t>
          </a:r>
          <a:r>
            <a:rPr lang="en-US" dirty="0"/>
            <a:t>.</a:t>
          </a:r>
        </a:p>
      </dgm:t>
    </dgm:pt>
    <dgm:pt modelId="{A7A74F43-89BA-4BAB-84D1-6F0363EA3BA8}" type="parTrans" cxnId="{DE65B1DB-3FC3-436C-8F7A-67F15CDED8DB}">
      <dgm:prSet/>
      <dgm:spPr/>
      <dgm:t>
        <a:bodyPr/>
        <a:lstStyle/>
        <a:p>
          <a:endParaRPr lang="en-US"/>
        </a:p>
      </dgm:t>
    </dgm:pt>
    <dgm:pt modelId="{08B80B3A-6DB9-4F38-B4D6-C00A60491ED3}" type="sibTrans" cxnId="{DE65B1DB-3FC3-436C-8F7A-67F15CDED8DB}">
      <dgm:prSet/>
      <dgm:spPr/>
      <dgm:t>
        <a:bodyPr/>
        <a:lstStyle/>
        <a:p>
          <a:endParaRPr lang="en-US"/>
        </a:p>
      </dgm:t>
    </dgm:pt>
    <dgm:pt modelId="{372A00F8-2A7D-3E4C-8A1F-D4113BE3A260}" type="pres">
      <dgm:prSet presAssocID="{CE28782F-7C62-456B-A790-3FF9ABEED37B}" presName="linear" presStyleCnt="0">
        <dgm:presLayoutVars>
          <dgm:animLvl val="lvl"/>
          <dgm:resizeHandles val="exact"/>
        </dgm:presLayoutVars>
      </dgm:prSet>
      <dgm:spPr/>
    </dgm:pt>
    <dgm:pt modelId="{AE3647E2-C4C3-F840-9AD0-0B89FED83273}" type="pres">
      <dgm:prSet presAssocID="{308B1CA5-E62D-4AF4-B0D5-AB6FEE50E7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07CECE-067F-6042-B9A4-7001D7E65E0A}" type="pres">
      <dgm:prSet presAssocID="{1A54C5AC-EBA8-4A2A-BDD5-98A11C7F851D}" presName="spacer" presStyleCnt="0"/>
      <dgm:spPr/>
    </dgm:pt>
    <dgm:pt modelId="{668252E8-DEFF-A64F-922D-F4748A961E5C}" type="pres">
      <dgm:prSet presAssocID="{89DF516E-F1EC-4BE0-9038-5DC6E8EB81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5A6E37-15E8-C645-9270-5F3F3B976BA3}" type="pres">
      <dgm:prSet presAssocID="{E6AC4092-F4D0-419D-95F1-840910AFD8B3}" presName="spacer" presStyleCnt="0"/>
      <dgm:spPr/>
    </dgm:pt>
    <dgm:pt modelId="{08BF5C66-63F0-344D-A72D-2EEE97B71F9F}" type="pres">
      <dgm:prSet presAssocID="{DF99CA09-B384-4CDF-99A5-B53AC8B682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8D5444-F2C2-CF42-BE73-71425CAEAEE2}" type="pres">
      <dgm:prSet presAssocID="{59FA49F2-9A7A-4358-AFF1-2EB062A2DB83}" presName="spacer" presStyleCnt="0"/>
      <dgm:spPr/>
    </dgm:pt>
    <dgm:pt modelId="{691AE689-BAB6-B34E-A05F-97D63B9D6CC6}" type="pres">
      <dgm:prSet presAssocID="{9CE5FB95-52F5-4625-A16E-D9FBF223B7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473BA09-775F-4A67-B31D-31FAF61CA9F8}" srcId="{CE28782F-7C62-456B-A790-3FF9ABEED37B}" destId="{308B1CA5-E62D-4AF4-B0D5-AB6FEE50E768}" srcOrd="0" destOrd="0" parTransId="{9E16BA9D-8590-4F95-92A3-5586C50BD602}" sibTransId="{1A54C5AC-EBA8-4A2A-BDD5-98A11C7F851D}"/>
    <dgm:cxn modelId="{E7893A1F-1EFB-BB42-8143-180C78F05B52}" type="presOf" srcId="{9CE5FB95-52F5-4625-A16E-D9FBF223B707}" destId="{691AE689-BAB6-B34E-A05F-97D63B9D6CC6}" srcOrd="0" destOrd="0" presId="urn:microsoft.com/office/officeart/2005/8/layout/vList2"/>
    <dgm:cxn modelId="{45765370-C717-45E7-A788-856AC1EA5602}" srcId="{CE28782F-7C62-456B-A790-3FF9ABEED37B}" destId="{89DF516E-F1EC-4BE0-9038-5DC6E8EB8149}" srcOrd="1" destOrd="0" parTransId="{66E1452B-C604-48C8-A930-384EFF65AF2D}" sibTransId="{E6AC4092-F4D0-419D-95F1-840910AFD8B3}"/>
    <dgm:cxn modelId="{1A377582-B077-7042-BA14-B3BC73B9E9E1}" type="presOf" srcId="{CE28782F-7C62-456B-A790-3FF9ABEED37B}" destId="{372A00F8-2A7D-3E4C-8A1F-D4113BE3A260}" srcOrd="0" destOrd="0" presId="urn:microsoft.com/office/officeart/2005/8/layout/vList2"/>
    <dgm:cxn modelId="{E63B0DA2-DF62-474E-9FFB-F7B42922EBDE}" srcId="{CE28782F-7C62-456B-A790-3FF9ABEED37B}" destId="{DF99CA09-B384-4CDF-99A5-B53AC8B68255}" srcOrd="2" destOrd="0" parTransId="{97E23FD2-FDE2-4440-8E9C-19CB013C9516}" sibTransId="{59FA49F2-9A7A-4358-AFF1-2EB062A2DB83}"/>
    <dgm:cxn modelId="{F986B4BD-651F-D942-8856-090D5A91B698}" type="presOf" srcId="{DF99CA09-B384-4CDF-99A5-B53AC8B68255}" destId="{08BF5C66-63F0-344D-A72D-2EEE97B71F9F}" srcOrd="0" destOrd="0" presId="urn:microsoft.com/office/officeart/2005/8/layout/vList2"/>
    <dgm:cxn modelId="{DE65B1DB-3FC3-436C-8F7A-67F15CDED8DB}" srcId="{CE28782F-7C62-456B-A790-3FF9ABEED37B}" destId="{9CE5FB95-52F5-4625-A16E-D9FBF223B707}" srcOrd="3" destOrd="0" parTransId="{A7A74F43-89BA-4BAB-84D1-6F0363EA3BA8}" sibTransId="{08B80B3A-6DB9-4F38-B4D6-C00A60491ED3}"/>
    <dgm:cxn modelId="{956160E3-8A04-2C4F-8F83-AB34F0A38F39}" type="presOf" srcId="{89DF516E-F1EC-4BE0-9038-5DC6E8EB8149}" destId="{668252E8-DEFF-A64F-922D-F4748A961E5C}" srcOrd="0" destOrd="0" presId="urn:microsoft.com/office/officeart/2005/8/layout/vList2"/>
    <dgm:cxn modelId="{1B33E5F0-7E9D-0741-9DF3-BC80AA1E8687}" type="presOf" srcId="{308B1CA5-E62D-4AF4-B0D5-AB6FEE50E768}" destId="{AE3647E2-C4C3-F840-9AD0-0B89FED83273}" srcOrd="0" destOrd="0" presId="urn:microsoft.com/office/officeart/2005/8/layout/vList2"/>
    <dgm:cxn modelId="{8DED4E7F-5490-C149-A1B9-219A9DBC65FA}" type="presParOf" srcId="{372A00F8-2A7D-3E4C-8A1F-D4113BE3A260}" destId="{AE3647E2-C4C3-F840-9AD0-0B89FED83273}" srcOrd="0" destOrd="0" presId="urn:microsoft.com/office/officeart/2005/8/layout/vList2"/>
    <dgm:cxn modelId="{153E1094-0C9A-5E45-B7A9-EB427565238D}" type="presParOf" srcId="{372A00F8-2A7D-3E4C-8A1F-D4113BE3A260}" destId="{2C07CECE-067F-6042-B9A4-7001D7E65E0A}" srcOrd="1" destOrd="0" presId="urn:microsoft.com/office/officeart/2005/8/layout/vList2"/>
    <dgm:cxn modelId="{5CD0A40D-219C-E349-AA85-2885BE7C82A7}" type="presParOf" srcId="{372A00F8-2A7D-3E4C-8A1F-D4113BE3A260}" destId="{668252E8-DEFF-A64F-922D-F4748A961E5C}" srcOrd="2" destOrd="0" presId="urn:microsoft.com/office/officeart/2005/8/layout/vList2"/>
    <dgm:cxn modelId="{B1C91E7B-C5ED-F84E-9DEE-AB8626E0C4CA}" type="presParOf" srcId="{372A00F8-2A7D-3E4C-8A1F-D4113BE3A260}" destId="{B25A6E37-15E8-C645-9270-5F3F3B976BA3}" srcOrd="3" destOrd="0" presId="urn:microsoft.com/office/officeart/2005/8/layout/vList2"/>
    <dgm:cxn modelId="{FCDC8331-A801-8042-9EE6-BF7F04239AA2}" type="presParOf" srcId="{372A00F8-2A7D-3E4C-8A1F-D4113BE3A260}" destId="{08BF5C66-63F0-344D-A72D-2EEE97B71F9F}" srcOrd="4" destOrd="0" presId="urn:microsoft.com/office/officeart/2005/8/layout/vList2"/>
    <dgm:cxn modelId="{47467B78-8BC0-7F40-B9CE-CFED0AFB6863}" type="presParOf" srcId="{372A00F8-2A7D-3E4C-8A1F-D4113BE3A260}" destId="{7C8D5444-F2C2-CF42-BE73-71425CAEAEE2}" srcOrd="5" destOrd="0" presId="urn:microsoft.com/office/officeart/2005/8/layout/vList2"/>
    <dgm:cxn modelId="{6B8999F8-A33A-7E4F-93F7-2EF6A94CADAF}" type="presParOf" srcId="{372A00F8-2A7D-3E4C-8A1F-D4113BE3A260}" destId="{691AE689-BAB6-B34E-A05F-97D63B9D6C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28782F-7C62-456B-A790-3FF9ABEED37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8B1CA5-E62D-4AF4-B0D5-AB6FEE50E768}">
      <dgm:prSet/>
      <dgm:spPr/>
      <dgm:t>
        <a:bodyPr/>
        <a:lstStyle/>
        <a:p>
          <a:r>
            <a:rPr lang="en-US" dirty="0" err="1"/>
            <a:t>Possibilidades</a:t>
          </a:r>
          <a:r>
            <a:rPr lang="en-US" dirty="0"/>
            <a:t> PostgreSQL </a:t>
          </a:r>
          <a:r>
            <a:rPr lang="en-US" dirty="0" err="1"/>
            <a:t>sozinho</a:t>
          </a:r>
          <a:endParaRPr lang="en-US" dirty="0"/>
        </a:p>
      </dgm:t>
    </dgm:pt>
    <dgm:pt modelId="{9E16BA9D-8590-4F95-92A3-5586C50BD602}" type="parTrans" cxnId="{3473BA09-775F-4A67-B31D-31FAF61CA9F8}">
      <dgm:prSet/>
      <dgm:spPr/>
      <dgm:t>
        <a:bodyPr/>
        <a:lstStyle/>
        <a:p>
          <a:endParaRPr lang="en-US"/>
        </a:p>
      </dgm:t>
    </dgm:pt>
    <dgm:pt modelId="{1A54C5AC-EBA8-4A2A-BDD5-98A11C7F851D}" type="sibTrans" cxnId="{3473BA09-775F-4A67-B31D-31FAF61CA9F8}">
      <dgm:prSet/>
      <dgm:spPr/>
      <dgm:t>
        <a:bodyPr/>
        <a:lstStyle/>
        <a:p>
          <a:endParaRPr lang="en-US"/>
        </a:p>
      </dgm:t>
    </dgm:pt>
    <dgm:pt modelId="{89DF516E-F1EC-4BE0-9038-5DC6E8EB8149}">
      <dgm:prSet/>
      <dgm:spPr/>
      <dgm:t>
        <a:bodyPr/>
        <a:lstStyle/>
        <a:p>
          <a:r>
            <a:rPr lang="en-US" dirty="0"/>
            <a:t>1 –  </a:t>
          </a:r>
          <a:r>
            <a:rPr lang="en-US" dirty="0" err="1"/>
            <a:t>Sumários</a:t>
          </a:r>
          <a:r>
            <a:rPr lang="en-US" dirty="0"/>
            <a:t> </a:t>
          </a:r>
          <a:r>
            <a:rPr lang="en-US" dirty="0" err="1"/>
            <a:t>estatísticos</a:t>
          </a:r>
          <a:endParaRPr lang="en-US" dirty="0"/>
        </a:p>
      </dgm:t>
    </dgm:pt>
    <dgm:pt modelId="{66E1452B-C604-48C8-A930-384EFF65AF2D}" type="parTrans" cxnId="{45765370-C717-45E7-A788-856AC1EA5602}">
      <dgm:prSet/>
      <dgm:spPr/>
      <dgm:t>
        <a:bodyPr/>
        <a:lstStyle/>
        <a:p>
          <a:endParaRPr lang="en-US"/>
        </a:p>
      </dgm:t>
    </dgm:pt>
    <dgm:pt modelId="{E6AC4092-F4D0-419D-95F1-840910AFD8B3}" type="sibTrans" cxnId="{45765370-C717-45E7-A788-856AC1EA5602}">
      <dgm:prSet/>
      <dgm:spPr/>
      <dgm:t>
        <a:bodyPr/>
        <a:lstStyle/>
        <a:p>
          <a:endParaRPr lang="en-US"/>
        </a:p>
      </dgm:t>
    </dgm:pt>
    <dgm:pt modelId="{DF99CA09-B384-4CDF-99A5-B53AC8B68255}">
      <dgm:prSet/>
      <dgm:spPr/>
      <dgm:t>
        <a:bodyPr/>
        <a:lstStyle/>
        <a:p>
          <a:r>
            <a:rPr lang="en-US" dirty="0"/>
            <a:t>2 –  </a:t>
          </a:r>
          <a:r>
            <a:rPr lang="en-US" dirty="0" err="1"/>
            <a:t>Análise</a:t>
          </a:r>
          <a:r>
            <a:rPr lang="en-US" dirty="0"/>
            <a:t> de </a:t>
          </a:r>
          <a:r>
            <a:rPr lang="en-US" dirty="0" err="1"/>
            <a:t>sobrevivência</a:t>
          </a:r>
          <a:endParaRPr lang="en-US" dirty="0"/>
        </a:p>
      </dgm:t>
    </dgm:pt>
    <dgm:pt modelId="{97E23FD2-FDE2-4440-8E9C-19CB013C9516}" type="parTrans" cxnId="{E63B0DA2-DF62-474E-9FFB-F7B42922EBDE}">
      <dgm:prSet/>
      <dgm:spPr/>
      <dgm:t>
        <a:bodyPr/>
        <a:lstStyle/>
        <a:p>
          <a:endParaRPr lang="en-US"/>
        </a:p>
      </dgm:t>
    </dgm:pt>
    <dgm:pt modelId="{59FA49F2-9A7A-4358-AFF1-2EB062A2DB83}" type="sibTrans" cxnId="{E63B0DA2-DF62-474E-9FFB-F7B42922EBDE}">
      <dgm:prSet/>
      <dgm:spPr/>
      <dgm:t>
        <a:bodyPr/>
        <a:lstStyle/>
        <a:p>
          <a:endParaRPr lang="en-US"/>
        </a:p>
      </dgm:t>
    </dgm:pt>
    <dgm:pt modelId="{9CE5FB95-52F5-4625-A16E-D9FBF223B707}">
      <dgm:prSet/>
      <dgm:spPr/>
      <dgm:t>
        <a:bodyPr/>
        <a:lstStyle/>
        <a:p>
          <a:r>
            <a:rPr lang="en-US" dirty="0"/>
            <a:t>3 – Deep learning.</a:t>
          </a:r>
        </a:p>
      </dgm:t>
    </dgm:pt>
    <dgm:pt modelId="{A7A74F43-89BA-4BAB-84D1-6F0363EA3BA8}" type="parTrans" cxnId="{DE65B1DB-3FC3-436C-8F7A-67F15CDED8DB}">
      <dgm:prSet/>
      <dgm:spPr/>
      <dgm:t>
        <a:bodyPr/>
        <a:lstStyle/>
        <a:p>
          <a:endParaRPr lang="en-US"/>
        </a:p>
      </dgm:t>
    </dgm:pt>
    <dgm:pt modelId="{08B80B3A-6DB9-4F38-B4D6-C00A60491ED3}" type="sibTrans" cxnId="{DE65B1DB-3FC3-436C-8F7A-67F15CDED8DB}">
      <dgm:prSet/>
      <dgm:spPr/>
      <dgm:t>
        <a:bodyPr/>
        <a:lstStyle/>
        <a:p>
          <a:endParaRPr lang="en-US"/>
        </a:p>
      </dgm:t>
    </dgm:pt>
    <dgm:pt modelId="{8B3792CB-30C3-854E-9D3E-64AC832AD0D8}">
      <dgm:prSet/>
      <dgm:spPr/>
      <dgm:t>
        <a:bodyPr/>
        <a:lstStyle/>
        <a:p>
          <a:r>
            <a:rPr lang="en-US" dirty="0"/>
            <a:t>4 – NLP: </a:t>
          </a:r>
          <a:r>
            <a:rPr lang="en-US" dirty="0" err="1"/>
            <a:t>busca</a:t>
          </a:r>
          <a:r>
            <a:rPr lang="en-US" dirty="0"/>
            <a:t> textual com word-embeddings</a:t>
          </a:r>
        </a:p>
      </dgm:t>
    </dgm:pt>
    <dgm:pt modelId="{DEBDF9C4-8807-D845-8952-183CC7C06233}" type="parTrans" cxnId="{653B2A9B-4E30-F64B-824D-AA3DD307C002}">
      <dgm:prSet/>
      <dgm:spPr/>
      <dgm:t>
        <a:bodyPr/>
        <a:lstStyle/>
        <a:p>
          <a:endParaRPr lang="en-US"/>
        </a:p>
      </dgm:t>
    </dgm:pt>
    <dgm:pt modelId="{4AE5221C-E8B1-E746-BA25-EBA807E89244}" type="sibTrans" cxnId="{653B2A9B-4E30-F64B-824D-AA3DD307C002}">
      <dgm:prSet/>
      <dgm:spPr/>
      <dgm:t>
        <a:bodyPr/>
        <a:lstStyle/>
        <a:p>
          <a:endParaRPr lang="en-US"/>
        </a:p>
      </dgm:t>
    </dgm:pt>
    <dgm:pt modelId="{372A00F8-2A7D-3E4C-8A1F-D4113BE3A260}" type="pres">
      <dgm:prSet presAssocID="{CE28782F-7C62-456B-A790-3FF9ABEED37B}" presName="linear" presStyleCnt="0">
        <dgm:presLayoutVars>
          <dgm:animLvl val="lvl"/>
          <dgm:resizeHandles val="exact"/>
        </dgm:presLayoutVars>
      </dgm:prSet>
      <dgm:spPr/>
    </dgm:pt>
    <dgm:pt modelId="{AE3647E2-C4C3-F840-9AD0-0B89FED83273}" type="pres">
      <dgm:prSet presAssocID="{308B1CA5-E62D-4AF4-B0D5-AB6FEE50E7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07CECE-067F-6042-B9A4-7001D7E65E0A}" type="pres">
      <dgm:prSet presAssocID="{1A54C5AC-EBA8-4A2A-BDD5-98A11C7F851D}" presName="spacer" presStyleCnt="0"/>
      <dgm:spPr/>
    </dgm:pt>
    <dgm:pt modelId="{668252E8-DEFF-A64F-922D-F4748A961E5C}" type="pres">
      <dgm:prSet presAssocID="{89DF516E-F1EC-4BE0-9038-5DC6E8EB81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5A6E37-15E8-C645-9270-5F3F3B976BA3}" type="pres">
      <dgm:prSet presAssocID="{E6AC4092-F4D0-419D-95F1-840910AFD8B3}" presName="spacer" presStyleCnt="0"/>
      <dgm:spPr/>
    </dgm:pt>
    <dgm:pt modelId="{08BF5C66-63F0-344D-A72D-2EEE97B71F9F}" type="pres">
      <dgm:prSet presAssocID="{DF99CA09-B384-4CDF-99A5-B53AC8B682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8D5444-F2C2-CF42-BE73-71425CAEAEE2}" type="pres">
      <dgm:prSet presAssocID="{59FA49F2-9A7A-4358-AFF1-2EB062A2DB83}" presName="spacer" presStyleCnt="0"/>
      <dgm:spPr/>
    </dgm:pt>
    <dgm:pt modelId="{691AE689-BAB6-B34E-A05F-97D63B9D6CC6}" type="pres">
      <dgm:prSet presAssocID="{9CE5FB95-52F5-4625-A16E-D9FBF223B70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C8E372-82C7-3A42-BA21-6B8D6BC16E1E}" type="pres">
      <dgm:prSet presAssocID="{08B80B3A-6DB9-4F38-B4D6-C00A60491ED3}" presName="spacer" presStyleCnt="0"/>
      <dgm:spPr/>
    </dgm:pt>
    <dgm:pt modelId="{BBF77152-7ABA-B243-958E-1F3E09F79D9E}" type="pres">
      <dgm:prSet presAssocID="{8B3792CB-30C3-854E-9D3E-64AC832AD0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73BA09-775F-4A67-B31D-31FAF61CA9F8}" srcId="{CE28782F-7C62-456B-A790-3FF9ABEED37B}" destId="{308B1CA5-E62D-4AF4-B0D5-AB6FEE50E768}" srcOrd="0" destOrd="0" parTransId="{9E16BA9D-8590-4F95-92A3-5586C50BD602}" sibTransId="{1A54C5AC-EBA8-4A2A-BDD5-98A11C7F851D}"/>
    <dgm:cxn modelId="{CA75230A-A727-6742-A569-15A6021767CE}" type="presOf" srcId="{8B3792CB-30C3-854E-9D3E-64AC832AD0D8}" destId="{BBF77152-7ABA-B243-958E-1F3E09F79D9E}" srcOrd="0" destOrd="0" presId="urn:microsoft.com/office/officeart/2005/8/layout/vList2"/>
    <dgm:cxn modelId="{E7893A1F-1EFB-BB42-8143-180C78F05B52}" type="presOf" srcId="{9CE5FB95-52F5-4625-A16E-D9FBF223B707}" destId="{691AE689-BAB6-B34E-A05F-97D63B9D6CC6}" srcOrd="0" destOrd="0" presId="urn:microsoft.com/office/officeart/2005/8/layout/vList2"/>
    <dgm:cxn modelId="{45765370-C717-45E7-A788-856AC1EA5602}" srcId="{CE28782F-7C62-456B-A790-3FF9ABEED37B}" destId="{89DF516E-F1EC-4BE0-9038-5DC6E8EB8149}" srcOrd="1" destOrd="0" parTransId="{66E1452B-C604-48C8-A930-384EFF65AF2D}" sibTransId="{E6AC4092-F4D0-419D-95F1-840910AFD8B3}"/>
    <dgm:cxn modelId="{1A377582-B077-7042-BA14-B3BC73B9E9E1}" type="presOf" srcId="{CE28782F-7C62-456B-A790-3FF9ABEED37B}" destId="{372A00F8-2A7D-3E4C-8A1F-D4113BE3A260}" srcOrd="0" destOrd="0" presId="urn:microsoft.com/office/officeart/2005/8/layout/vList2"/>
    <dgm:cxn modelId="{653B2A9B-4E30-F64B-824D-AA3DD307C002}" srcId="{CE28782F-7C62-456B-A790-3FF9ABEED37B}" destId="{8B3792CB-30C3-854E-9D3E-64AC832AD0D8}" srcOrd="4" destOrd="0" parTransId="{DEBDF9C4-8807-D845-8952-183CC7C06233}" sibTransId="{4AE5221C-E8B1-E746-BA25-EBA807E89244}"/>
    <dgm:cxn modelId="{E63B0DA2-DF62-474E-9FFB-F7B42922EBDE}" srcId="{CE28782F-7C62-456B-A790-3FF9ABEED37B}" destId="{DF99CA09-B384-4CDF-99A5-B53AC8B68255}" srcOrd="2" destOrd="0" parTransId="{97E23FD2-FDE2-4440-8E9C-19CB013C9516}" sibTransId="{59FA49F2-9A7A-4358-AFF1-2EB062A2DB83}"/>
    <dgm:cxn modelId="{F986B4BD-651F-D942-8856-090D5A91B698}" type="presOf" srcId="{DF99CA09-B384-4CDF-99A5-B53AC8B68255}" destId="{08BF5C66-63F0-344D-A72D-2EEE97B71F9F}" srcOrd="0" destOrd="0" presId="urn:microsoft.com/office/officeart/2005/8/layout/vList2"/>
    <dgm:cxn modelId="{DE65B1DB-3FC3-436C-8F7A-67F15CDED8DB}" srcId="{CE28782F-7C62-456B-A790-3FF9ABEED37B}" destId="{9CE5FB95-52F5-4625-A16E-D9FBF223B707}" srcOrd="3" destOrd="0" parTransId="{A7A74F43-89BA-4BAB-84D1-6F0363EA3BA8}" sibTransId="{08B80B3A-6DB9-4F38-B4D6-C00A60491ED3}"/>
    <dgm:cxn modelId="{956160E3-8A04-2C4F-8F83-AB34F0A38F39}" type="presOf" srcId="{89DF516E-F1EC-4BE0-9038-5DC6E8EB8149}" destId="{668252E8-DEFF-A64F-922D-F4748A961E5C}" srcOrd="0" destOrd="0" presId="urn:microsoft.com/office/officeart/2005/8/layout/vList2"/>
    <dgm:cxn modelId="{1B33E5F0-7E9D-0741-9DF3-BC80AA1E8687}" type="presOf" srcId="{308B1CA5-E62D-4AF4-B0D5-AB6FEE50E768}" destId="{AE3647E2-C4C3-F840-9AD0-0B89FED83273}" srcOrd="0" destOrd="0" presId="urn:microsoft.com/office/officeart/2005/8/layout/vList2"/>
    <dgm:cxn modelId="{8DED4E7F-5490-C149-A1B9-219A9DBC65FA}" type="presParOf" srcId="{372A00F8-2A7D-3E4C-8A1F-D4113BE3A260}" destId="{AE3647E2-C4C3-F840-9AD0-0B89FED83273}" srcOrd="0" destOrd="0" presId="urn:microsoft.com/office/officeart/2005/8/layout/vList2"/>
    <dgm:cxn modelId="{153E1094-0C9A-5E45-B7A9-EB427565238D}" type="presParOf" srcId="{372A00F8-2A7D-3E4C-8A1F-D4113BE3A260}" destId="{2C07CECE-067F-6042-B9A4-7001D7E65E0A}" srcOrd="1" destOrd="0" presId="urn:microsoft.com/office/officeart/2005/8/layout/vList2"/>
    <dgm:cxn modelId="{5CD0A40D-219C-E349-AA85-2885BE7C82A7}" type="presParOf" srcId="{372A00F8-2A7D-3E4C-8A1F-D4113BE3A260}" destId="{668252E8-DEFF-A64F-922D-F4748A961E5C}" srcOrd="2" destOrd="0" presId="urn:microsoft.com/office/officeart/2005/8/layout/vList2"/>
    <dgm:cxn modelId="{B1C91E7B-C5ED-F84E-9DEE-AB8626E0C4CA}" type="presParOf" srcId="{372A00F8-2A7D-3E4C-8A1F-D4113BE3A260}" destId="{B25A6E37-15E8-C645-9270-5F3F3B976BA3}" srcOrd="3" destOrd="0" presId="urn:microsoft.com/office/officeart/2005/8/layout/vList2"/>
    <dgm:cxn modelId="{FCDC8331-A801-8042-9EE6-BF7F04239AA2}" type="presParOf" srcId="{372A00F8-2A7D-3E4C-8A1F-D4113BE3A260}" destId="{08BF5C66-63F0-344D-A72D-2EEE97B71F9F}" srcOrd="4" destOrd="0" presId="urn:microsoft.com/office/officeart/2005/8/layout/vList2"/>
    <dgm:cxn modelId="{47467B78-8BC0-7F40-B9CE-CFED0AFB6863}" type="presParOf" srcId="{372A00F8-2A7D-3E4C-8A1F-D4113BE3A260}" destId="{7C8D5444-F2C2-CF42-BE73-71425CAEAEE2}" srcOrd="5" destOrd="0" presId="urn:microsoft.com/office/officeart/2005/8/layout/vList2"/>
    <dgm:cxn modelId="{6B8999F8-A33A-7E4F-93F7-2EF6A94CADAF}" type="presParOf" srcId="{372A00F8-2A7D-3E4C-8A1F-D4113BE3A260}" destId="{691AE689-BAB6-B34E-A05F-97D63B9D6CC6}" srcOrd="6" destOrd="0" presId="urn:microsoft.com/office/officeart/2005/8/layout/vList2"/>
    <dgm:cxn modelId="{F9458E07-9DD9-A94B-889E-920AE9CE8143}" type="presParOf" srcId="{372A00F8-2A7D-3E4C-8A1F-D4113BE3A260}" destId="{9CC8E372-82C7-3A42-BA21-6B8D6BC16E1E}" srcOrd="7" destOrd="0" presId="urn:microsoft.com/office/officeart/2005/8/layout/vList2"/>
    <dgm:cxn modelId="{3E6EE470-8361-BE4A-A4D1-D9BACC9B4A35}" type="presParOf" srcId="{372A00F8-2A7D-3E4C-8A1F-D4113BE3A260}" destId="{BBF77152-7ABA-B243-958E-1F3E09F79D9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DEE3B-AFC5-8B4F-92EA-80CF2B129B00}">
      <dsp:nvSpPr>
        <dsp:cNvPr id="0" name=""/>
        <dsp:cNvSpPr/>
      </dsp:nvSpPr>
      <dsp:spPr>
        <a:xfrm>
          <a:off x="0" y="79469"/>
          <a:ext cx="6496050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Sobre o autor:</a:t>
          </a:r>
        </a:p>
      </dsp:txBody>
      <dsp:txXfrm>
        <a:off x="40724" y="120193"/>
        <a:ext cx="6414602" cy="752780"/>
      </dsp:txXfrm>
    </dsp:sp>
    <dsp:sp modelId="{DB5E5B16-0B20-DF44-8F9A-E0BD6E84F574}">
      <dsp:nvSpPr>
        <dsp:cNvPr id="0" name=""/>
        <dsp:cNvSpPr/>
      </dsp:nvSpPr>
      <dsp:spPr>
        <a:xfrm>
          <a:off x="0" y="974177"/>
          <a:ext cx="6496050" cy="834228"/>
        </a:xfrm>
        <a:prstGeom prst="roundRect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 – Jurimetrista: ciência de dados aplicada ao direito.</a:t>
          </a:r>
        </a:p>
      </dsp:txBody>
      <dsp:txXfrm>
        <a:off x="40724" y="1014901"/>
        <a:ext cx="6414602" cy="752780"/>
      </dsp:txXfrm>
    </dsp:sp>
    <dsp:sp modelId="{EE61B434-7F51-0E40-AA2D-61A27EB5F84F}">
      <dsp:nvSpPr>
        <dsp:cNvPr id="0" name=""/>
        <dsp:cNvSpPr/>
      </dsp:nvSpPr>
      <dsp:spPr>
        <a:xfrm>
          <a:off x="0" y="1868885"/>
          <a:ext cx="6496050" cy="834228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 – Assessor do Ministério Público do Estado de São Paulo.</a:t>
          </a:r>
        </a:p>
      </dsp:txBody>
      <dsp:txXfrm>
        <a:off x="40724" y="1909609"/>
        <a:ext cx="6414602" cy="752780"/>
      </dsp:txXfrm>
    </dsp:sp>
    <dsp:sp modelId="{24CBD0E9-06BB-274F-9C43-C62E29024F3D}">
      <dsp:nvSpPr>
        <dsp:cNvPr id="0" name=""/>
        <dsp:cNvSpPr/>
      </dsp:nvSpPr>
      <dsp:spPr>
        <a:xfrm>
          <a:off x="0" y="2763594"/>
          <a:ext cx="6496050" cy="834228"/>
        </a:xfrm>
        <a:prstGeom prst="roundRect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 – Blog: </a:t>
          </a:r>
          <a:r>
            <a:rPr lang="en-US" sz="2100" kern="1200" dirty="0">
              <a:hlinkClick xmlns:r="http://schemas.openxmlformats.org/officeDocument/2006/relationships" r:id="rId1"/>
            </a:rPr>
            <a:t>https://rpg.consudata.com.br</a:t>
          </a:r>
          <a:endParaRPr lang="en-US" sz="2100" kern="1200" dirty="0"/>
        </a:p>
      </dsp:txBody>
      <dsp:txXfrm>
        <a:off x="40724" y="2804318"/>
        <a:ext cx="6414602" cy="752780"/>
      </dsp:txXfrm>
    </dsp:sp>
    <dsp:sp modelId="{D7E695C7-8247-684D-82B3-2B8C85917236}">
      <dsp:nvSpPr>
        <dsp:cNvPr id="0" name=""/>
        <dsp:cNvSpPr/>
      </dsp:nvSpPr>
      <dsp:spPr>
        <a:xfrm>
          <a:off x="0" y="3658302"/>
          <a:ext cx="6496050" cy="834228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4 - Pacote </a:t>
          </a:r>
          <a:r>
            <a:rPr lang="en-US" sz="2100" kern="1200" dirty="0" err="1"/>
            <a:t>rpsql</a:t>
          </a:r>
          <a:r>
            <a:rPr lang="en-US" sz="2100" kern="1200" dirty="0"/>
            <a:t>: https://</a:t>
          </a:r>
          <a:r>
            <a:rPr lang="en-US" sz="2100" kern="1200" dirty="0" err="1"/>
            <a:t>github.com</a:t>
          </a:r>
          <a:r>
            <a:rPr lang="en-US" sz="2100" kern="1200" dirty="0"/>
            <a:t>/</a:t>
          </a:r>
          <a:r>
            <a:rPr lang="en-US" sz="2100" kern="1200" dirty="0" err="1"/>
            <a:t>jjesusfilho</a:t>
          </a:r>
          <a:r>
            <a:rPr lang="en-US" sz="2100" kern="1200" dirty="0"/>
            <a:t>/</a:t>
          </a:r>
          <a:r>
            <a:rPr lang="en-US" sz="2100" kern="1200" dirty="0" err="1"/>
            <a:t>rpsql</a:t>
          </a:r>
          <a:endParaRPr lang="en-US" sz="2100" kern="1200" dirty="0"/>
        </a:p>
      </dsp:txBody>
      <dsp:txXfrm>
        <a:off x="40724" y="3699026"/>
        <a:ext cx="6414602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F3945-386B-9E49-868C-95125F5B2853}">
      <dsp:nvSpPr>
        <dsp:cNvPr id="0" name=""/>
        <dsp:cNvSpPr/>
      </dsp:nvSpPr>
      <dsp:spPr>
        <a:xfrm>
          <a:off x="0" y="623745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Porque R para ciência de dados:</a:t>
          </a:r>
        </a:p>
      </dsp:txBody>
      <dsp:txXfrm>
        <a:off x="24588" y="648333"/>
        <a:ext cx="6446874" cy="454509"/>
      </dsp:txXfrm>
    </dsp:sp>
    <dsp:sp modelId="{288AF97A-B4D9-4545-8D26-0C88FEE90946}">
      <dsp:nvSpPr>
        <dsp:cNvPr id="0" name=""/>
        <dsp:cNvSpPr/>
      </dsp:nvSpPr>
      <dsp:spPr>
        <a:xfrm>
          <a:off x="0" y="1187910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1247448"/>
                <a:satOff val="-803"/>
                <a:lumOff val="549"/>
                <a:alphaOff val="0"/>
                <a:tint val="98000"/>
                <a:lumMod val="114000"/>
              </a:schemeClr>
            </a:gs>
            <a:gs pos="100000">
              <a:schemeClr val="accent5">
                <a:hueOff val="1247448"/>
                <a:satOff val="-803"/>
                <a:lumOff val="54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 – Porta de entrada para para programação.</a:t>
          </a:r>
        </a:p>
      </dsp:txBody>
      <dsp:txXfrm>
        <a:off x="24588" y="1212498"/>
        <a:ext cx="6446874" cy="454509"/>
      </dsp:txXfrm>
    </dsp:sp>
    <dsp:sp modelId="{B235BE54-F763-AD4A-B915-A75510100800}">
      <dsp:nvSpPr>
        <dsp:cNvPr id="0" name=""/>
        <dsp:cNvSpPr/>
      </dsp:nvSpPr>
      <dsp:spPr>
        <a:xfrm>
          <a:off x="0" y="1752075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2494895"/>
                <a:satOff val="-1605"/>
                <a:lumOff val="1098"/>
                <a:alphaOff val="0"/>
                <a:tint val="98000"/>
                <a:lumMod val="114000"/>
              </a:schemeClr>
            </a:gs>
            <a:gs pos="100000">
              <a:schemeClr val="accent5">
                <a:hueOff val="2494895"/>
                <a:satOff val="-1605"/>
                <a:lumOff val="109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 – Alto número de pacotes estatísticos.</a:t>
          </a:r>
        </a:p>
      </dsp:txBody>
      <dsp:txXfrm>
        <a:off x="24588" y="1776663"/>
        <a:ext cx="6446874" cy="454509"/>
      </dsp:txXfrm>
    </dsp:sp>
    <dsp:sp modelId="{1B8CCE67-95FE-454A-A9DF-DB8A8245B3E4}">
      <dsp:nvSpPr>
        <dsp:cNvPr id="0" name=""/>
        <dsp:cNvSpPr/>
      </dsp:nvSpPr>
      <dsp:spPr>
        <a:xfrm>
          <a:off x="0" y="2316240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3742343"/>
                <a:satOff val="-2408"/>
                <a:lumOff val="1646"/>
                <a:alphaOff val="0"/>
                <a:tint val="98000"/>
                <a:lumMod val="114000"/>
              </a:schemeClr>
            </a:gs>
            <a:gs pos="100000">
              <a:schemeClr val="accent5">
                <a:hueOff val="3742343"/>
                <a:satOff val="-2408"/>
                <a:lumOff val="164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3 - Excelente IDE (Rstudio).</a:t>
          </a:r>
        </a:p>
      </dsp:txBody>
      <dsp:txXfrm>
        <a:off x="24588" y="2340828"/>
        <a:ext cx="6446874" cy="454509"/>
      </dsp:txXfrm>
    </dsp:sp>
    <dsp:sp modelId="{44DDF8DB-6904-DB45-8188-1E556CD6EA40}">
      <dsp:nvSpPr>
        <dsp:cNvPr id="0" name=""/>
        <dsp:cNvSpPr/>
      </dsp:nvSpPr>
      <dsp:spPr>
        <a:xfrm>
          <a:off x="0" y="2880404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4989790"/>
                <a:satOff val="-3210"/>
                <a:lumOff val="2195"/>
                <a:alphaOff val="0"/>
                <a:tint val="98000"/>
                <a:lumMod val="114000"/>
              </a:schemeClr>
            </a:gs>
            <a:gs pos="100000">
              <a:schemeClr val="accent5">
                <a:hueOff val="4989790"/>
                <a:satOff val="-3210"/>
                <a:lumOff val="219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 – Integra bem com a maioria dos SGBDs.</a:t>
          </a:r>
        </a:p>
      </dsp:txBody>
      <dsp:txXfrm>
        <a:off x="24588" y="2904992"/>
        <a:ext cx="6446874" cy="454509"/>
      </dsp:txXfrm>
    </dsp:sp>
    <dsp:sp modelId="{45D7B88C-50A9-FF49-9EA5-4C1C610EF049}">
      <dsp:nvSpPr>
        <dsp:cNvPr id="0" name=""/>
        <dsp:cNvSpPr/>
      </dsp:nvSpPr>
      <dsp:spPr>
        <a:xfrm>
          <a:off x="0" y="3444570"/>
          <a:ext cx="6496050" cy="503685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 – Excelente cliente do PostgreSQL.</a:t>
          </a:r>
        </a:p>
      </dsp:txBody>
      <dsp:txXfrm>
        <a:off x="24588" y="3469158"/>
        <a:ext cx="644687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14CDC-C477-2044-81B7-82B80BAE35A2}">
      <dsp:nvSpPr>
        <dsp:cNvPr id="0" name=""/>
        <dsp:cNvSpPr/>
      </dsp:nvSpPr>
      <dsp:spPr>
        <a:xfrm>
          <a:off x="0" y="70829"/>
          <a:ext cx="6496050" cy="59587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Porque PostgreSQL para ciência de dados:</a:t>
          </a:r>
        </a:p>
      </dsp:txBody>
      <dsp:txXfrm>
        <a:off x="29088" y="99917"/>
        <a:ext cx="6437874" cy="537701"/>
      </dsp:txXfrm>
    </dsp:sp>
    <dsp:sp modelId="{EB7B0412-37E5-1148-8E88-291D1B9AD2AE}">
      <dsp:nvSpPr>
        <dsp:cNvPr id="0" name=""/>
        <dsp:cNvSpPr/>
      </dsp:nvSpPr>
      <dsp:spPr>
        <a:xfrm>
          <a:off x="0" y="709906"/>
          <a:ext cx="6496050" cy="595877"/>
        </a:xfrm>
        <a:prstGeom prst="roundRect">
          <a:avLst/>
        </a:prstGeom>
        <a:gradFill rotWithShape="0">
          <a:gsLst>
            <a:gs pos="0">
              <a:schemeClr val="accent5">
                <a:hueOff val="1039540"/>
                <a:satOff val="-669"/>
                <a:lumOff val="457"/>
                <a:alphaOff val="0"/>
                <a:tint val="98000"/>
                <a:lumMod val="114000"/>
              </a:schemeClr>
            </a:gs>
            <a:gs pos="100000">
              <a:schemeClr val="accent5">
                <a:hueOff val="1039540"/>
                <a:satOff val="-669"/>
                <a:lumOff val="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 –  Alto nível organizacional.</a:t>
          </a:r>
        </a:p>
      </dsp:txBody>
      <dsp:txXfrm>
        <a:off x="29088" y="738994"/>
        <a:ext cx="6437874" cy="537701"/>
      </dsp:txXfrm>
    </dsp:sp>
    <dsp:sp modelId="{515C759A-ACC4-194D-B761-751EA41EBB74}">
      <dsp:nvSpPr>
        <dsp:cNvPr id="0" name=""/>
        <dsp:cNvSpPr/>
      </dsp:nvSpPr>
      <dsp:spPr>
        <a:xfrm>
          <a:off x="0" y="1348983"/>
          <a:ext cx="6496050" cy="595877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 – Integra bem com R e Python.</a:t>
          </a:r>
        </a:p>
      </dsp:txBody>
      <dsp:txXfrm>
        <a:off x="29088" y="1378071"/>
        <a:ext cx="6437874" cy="537701"/>
      </dsp:txXfrm>
    </dsp:sp>
    <dsp:sp modelId="{CD437717-1AD4-264F-A121-CBA7DA0ED476}">
      <dsp:nvSpPr>
        <dsp:cNvPr id="0" name=""/>
        <dsp:cNvSpPr/>
      </dsp:nvSpPr>
      <dsp:spPr>
        <a:xfrm>
          <a:off x="0" y="1988061"/>
          <a:ext cx="6496050" cy="595877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 – Extensibilidade.</a:t>
          </a:r>
        </a:p>
      </dsp:txBody>
      <dsp:txXfrm>
        <a:off x="29088" y="2017149"/>
        <a:ext cx="6437874" cy="537701"/>
      </dsp:txXfrm>
    </dsp:sp>
    <dsp:sp modelId="{6ACE0CC4-4F36-9D47-B838-844D55AA76A5}">
      <dsp:nvSpPr>
        <dsp:cNvPr id="0" name=""/>
        <dsp:cNvSpPr/>
      </dsp:nvSpPr>
      <dsp:spPr>
        <a:xfrm>
          <a:off x="0" y="2627138"/>
          <a:ext cx="6496050" cy="595877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 – Multiplicidade de tipos.</a:t>
          </a:r>
        </a:p>
      </dsp:txBody>
      <dsp:txXfrm>
        <a:off x="29088" y="2656226"/>
        <a:ext cx="6437874" cy="537701"/>
      </dsp:txXfrm>
    </dsp:sp>
    <dsp:sp modelId="{AE02EA43-C5A3-A141-B10B-4C28CE2C28A3}">
      <dsp:nvSpPr>
        <dsp:cNvPr id="0" name=""/>
        <dsp:cNvSpPr/>
      </dsp:nvSpPr>
      <dsp:spPr>
        <a:xfrm>
          <a:off x="0" y="3266216"/>
          <a:ext cx="6496050" cy="595877"/>
        </a:xfrm>
        <a:prstGeom prst="roundRect">
          <a:avLst/>
        </a:prstGeom>
        <a:gradFill rotWithShape="0">
          <a:gsLst>
            <a:gs pos="0">
              <a:schemeClr val="accent5">
                <a:hueOff val="5197698"/>
                <a:satOff val="-3344"/>
                <a:lumOff val="2287"/>
                <a:alphaOff val="0"/>
                <a:tint val="98000"/>
                <a:lumMod val="114000"/>
              </a:schemeClr>
            </a:gs>
            <a:gs pos="100000">
              <a:schemeClr val="accent5">
                <a:hueOff val="5197698"/>
                <a:satOff val="-3344"/>
                <a:lumOff val="228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 – 60 a 80% do tempo do </a:t>
          </a:r>
          <a:r>
            <a:rPr lang="en-US" sz="1500" kern="1200" dirty="0" err="1"/>
            <a:t>cientista</a:t>
          </a:r>
          <a:r>
            <a:rPr lang="en-US" sz="1500" kern="1200" dirty="0"/>
            <a:t> de dados </a:t>
          </a:r>
          <a:r>
            <a:rPr lang="en-US" sz="1500" kern="1200" dirty="0" err="1"/>
            <a:t>é</a:t>
          </a:r>
          <a:r>
            <a:rPr lang="en-US" sz="1500" kern="1200" dirty="0"/>
            <a:t> </a:t>
          </a:r>
          <a:r>
            <a:rPr lang="en-US" sz="1500" kern="1200" dirty="0" err="1"/>
            <a:t>limpar</a:t>
          </a:r>
          <a:r>
            <a:rPr lang="en-US" sz="1500" kern="1200" dirty="0"/>
            <a:t> dados para </a:t>
          </a:r>
          <a:r>
            <a:rPr lang="en-US" sz="1500" kern="1200" dirty="0" err="1"/>
            <a:t>futura</a:t>
          </a:r>
          <a:r>
            <a:rPr lang="en-US" sz="1500" kern="1200" dirty="0"/>
            <a:t> </a:t>
          </a:r>
          <a:r>
            <a:rPr lang="en-US" sz="1500" kern="1200" dirty="0" err="1"/>
            <a:t>análise</a:t>
          </a:r>
          <a:r>
            <a:rPr lang="en-US" sz="1500" kern="1200" dirty="0"/>
            <a:t>.</a:t>
          </a:r>
        </a:p>
      </dsp:txBody>
      <dsp:txXfrm>
        <a:off x="29088" y="3295304"/>
        <a:ext cx="6437874" cy="537701"/>
      </dsp:txXfrm>
    </dsp:sp>
    <dsp:sp modelId="{D68BD28C-A044-4841-94DD-6610E49DED9E}">
      <dsp:nvSpPr>
        <dsp:cNvPr id="0" name=""/>
        <dsp:cNvSpPr/>
      </dsp:nvSpPr>
      <dsp:spPr>
        <a:xfrm>
          <a:off x="0" y="3905293"/>
          <a:ext cx="6496050" cy="595877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6 - Alta </a:t>
          </a:r>
          <a:r>
            <a:rPr lang="en-US" sz="1500" kern="1200" dirty="0" err="1"/>
            <a:t>capacidade</a:t>
          </a:r>
          <a:r>
            <a:rPr lang="en-US" sz="1500" kern="1200" dirty="0"/>
            <a:t> de </a:t>
          </a:r>
          <a:r>
            <a:rPr lang="en-US" sz="1500" kern="1200" dirty="0" err="1"/>
            <a:t>absorver</a:t>
          </a:r>
          <a:r>
            <a:rPr lang="en-US" sz="1500" kern="1200" dirty="0"/>
            <a:t> </a:t>
          </a:r>
          <a:r>
            <a:rPr lang="en-US" sz="1500" kern="1200" dirty="0" err="1"/>
            <a:t>novos</a:t>
          </a:r>
          <a:r>
            <a:rPr lang="en-US" sz="1500" kern="1200" dirty="0"/>
            <a:t> </a:t>
          </a:r>
          <a:r>
            <a:rPr lang="en-US" sz="1500" kern="1200" dirty="0" err="1"/>
            <a:t>tipos</a:t>
          </a:r>
          <a:r>
            <a:rPr lang="en-US" sz="1500" kern="1200" dirty="0"/>
            <a:t> de dados.</a:t>
          </a:r>
        </a:p>
      </dsp:txBody>
      <dsp:txXfrm>
        <a:off x="29088" y="3934381"/>
        <a:ext cx="6437874" cy="537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647E2-C4C3-F840-9AD0-0B89FED83273}">
      <dsp:nvSpPr>
        <dsp:cNvPr id="0" name=""/>
        <dsp:cNvSpPr/>
      </dsp:nvSpPr>
      <dsp:spPr>
        <a:xfrm>
          <a:off x="0" y="107971"/>
          <a:ext cx="6496050" cy="10328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Possibilidades</a:t>
          </a:r>
          <a:r>
            <a:rPr lang="en-US" sz="2600" kern="1200" dirty="0"/>
            <a:t> com R </a:t>
          </a:r>
          <a:r>
            <a:rPr lang="en-US" sz="2600" kern="1200" dirty="0" err="1"/>
            <a:t>ou</a:t>
          </a:r>
          <a:r>
            <a:rPr lang="en-US" sz="2600" kern="1200" dirty="0"/>
            <a:t> Python:</a:t>
          </a:r>
        </a:p>
      </dsp:txBody>
      <dsp:txXfrm>
        <a:off x="50420" y="158391"/>
        <a:ext cx="6395210" cy="932014"/>
      </dsp:txXfrm>
    </dsp:sp>
    <dsp:sp modelId="{668252E8-DEFF-A64F-922D-F4748A961E5C}">
      <dsp:nvSpPr>
        <dsp:cNvPr id="0" name=""/>
        <dsp:cNvSpPr/>
      </dsp:nvSpPr>
      <dsp:spPr>
        <a:xfrm>
          <a:off x="0" y="1215705"/>
          <a:ext cx="6496050" cy="1032854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–  </a:t>
          </a:r>
          <a:r>
            <a:rPr lang="en-US" sz="2600" kern="1200" dirty="0" err="1"/>
            <a:t>Análise</a:t>
          </a:r>
          <a:r>
            <a:rPr lang="en-US" sz="2600" kern="1200" dirty="0"/>
            <a:t> </a:t>
          </a:r>
          <a:r>
            <a:rPr lang="en-US" sz="2600" kern="1200" dirty="0" err="1"/>
            <a:t>não</a:t>
          </a:r>
          <a:r>
            <a:rPr lang="en-US" sz="2600" kern="1200" dirty="0"/>
            <a:t> </a:t>
          </a:r>
          <a:r>
            <a:rPr lang="en-US" sz="2600" kern="1200" dirty="0" err="1"/>
            <a:t>supervisionada</a:t>
          </a:r>
          <a:r>
            <a:rPr lang="en-US" sz="2600" kern="1200" dirty="0"/>
            <a:t>.</a:t>
          </a:r>
        </a:p>
      </dsp:txBody>
      <dsp:txXfrm>
        <a:off x="50420" y="1266125"/>
        <a:ext cx="6395210" cy="932014"/>
      </dsp:txXfrm>
    </dsp:sp>
    <dsp:sp modelId="{08BF5C66-63F0-344D-A72D-2EEE97B71F9F}">
      <dsp:nvSpPr>
        <dsp:cNvPr id="0" name=""/>
        <dsp:cNvSpPr/>
      </dsp:nvSpPr>
      <dsp:spPr>
        <a:xfrm>
          <a:off x="0" y="2323439"/>
          <a:ext cx="6496050" cy="1032854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 – </a:t>
          </a:r>
          <a:r>
            <a:rPr lang="en-US" sz="2600" kern="1200" dirty="0" err="1"/>
            <a:t>Análise</a:t>
          </a:r>
          <a:r>
            <a:rPr lang="en-US" sz="2600" kern="1200" dirty="0"/>
            <a:t> </a:t>
          </a:r>
          <a:r>
            <a:rPr lang="en-US" sz="2600" kern="1200" dirty="0" err="1"/>
            <a:t>supevisionada</a:t>
          </a:r>
          <a:r>
            <a:rPr lang="en-US" sz="2600" kern="1200" dirty="0"/>
            <a:t>.</a:t>
          </a:r>
        </a:p>
      </dsp:txBody>
      <dsp:txXfrm>
        <a:off x="50420" y="2373859"/>
        <a:ext cx="6395210" cy="932014"/>
      </dsp:txXfrm>
    </dsp:sp>
    <dsp:sp modelId="{691AE689-BAB6-B34E-A05F-97D63B9D6CC6}">
      <dsp:nvSpPr>
        <dsp:cNvPr id="0" name=""/>
        <dsp:cNvSpPr/>
      </dsp:nvSpPr>
      <dsp:spPr>
        <a:xfrm>
          <a:off x="0" y="3431174"/>
          <a:ext cx="6496050" cy="1032854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 – Ex. </a:t>
          </a:r>
          <a:r>
            <a:rPr lang="en-US" sz="2600" kern="1200" dirty="0" err="1"/>
            <a:t>Kmeans</a:t>
          </a:r>
          <a:r>
            <a:rPr lang="en-US" sz="2600" kern="1200" dirty="0"/>
            <a:t>,  </a:t>
          </a:r>
          <a:r>
            <a:rPr lang="en-US" sz="2600" kern="1200" dirty="0" err="1"/>
            <a:t>regressão</a:t>
          </a:r>
          <a:r>
            <a:rPr lang="en-US" sz="2600" kern="1200" dirty="0"/>
            <a:t> linear, </a:t>
          </a:r>
          <a:r>
            <a:rPr lang="en-US" sz="2600" kern="1200" dirty="0" err="1"/>
            <a:t>regressão</a:t>
          </a:r>
          <a:r>
            <a:rPr lang="en-US" sz="2600" kern="1200" dirty="0"/>
            <a:t> </a:t>
          </a:r>
          <a:r>
            <a:rPr lang="en-US" sz="2600" kern="1200" dirty="0" err="1"/>
            <a:t>logística</a:t>
          </a:r>
          <a:r>
            <a:rPr lang="en-US" sz="2600" kern="1200" dirty="0"/>
            <a:t>, </a:t>
          </a:r>
          <a:r>
            <a:rPr lang="en-US" sz="2600" kern="1200" dirty="0" err="1"/>
            <a:t>árvore</a:t>
          </a:r>
          <a:r>
            <a:rPr lang="en-US" sz="2600" kern="1200" dirty="0"/>
            <a:t> </a:t>
          </a:r>
          <a:r>
            <a:rPr lang="en-US" sz="2600" kern="1200" dirty="0" err="1"/>
            <a:t>dedecisão</a:t>
          </a:r>
          <a:r>
            <a:rPr lang="en-US" sz="2600" kern="1200" dirty="0"/>
            <a:t>.</a:t>
          </a:r>
        </a:p>
      </dsp:txBody>
      <dsp:txXfrm>
        <a:off x="50420" y="3481594"/>
        <a:ext cx="6395210" cy="932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647E2-C4C3-F840-9AD0-0B89FED83273}">
      <dsp:nvSpPr>
        <dsp:cNvPr id="0" name=""/>
        <dsp:cNvSpPr/>
      </dsp:nvSpPr>
      <dsp:spPr>
        <a:xfrm>
          <a:off x="0" y="840104"/>
          <a:ext cx="6496050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Possibilidades</a:t>
          </a:r>
          <a:r>
            <a:rPr lang="en-US" sz="2200" kern="1200" dirty="0"/>
            <a:t> PostgreSQL </a:t>
          </a:r>
          <a:r>
            <a:rPr lang="en-US" sz="2200" kern="1200" dirty="0" err="1"/>
            <a:t>sozinho</a:t>
          </a:r>
          <a:endParaRPr lang="en-US" sz="2200" kern="1200" dirty="0"/>
        </a:p>
      </dsp:txBody>
      <dsp:txXfrm>
        <a:off x="25759" y="865863"/>
        <a:ext cx="6444532" cy="476152"/>
      </dsp:txXfrm>
    </dsp:sp>
    <dsp:sp modelId="{668252E8-DEFF-A64F-922D-F4748A961E5C}">
      <dsp:nvSpPr>
        <dsp:cNvPr id="0" name=""/>
        <dsp:cNvSpPr/>
      </dsp:nvSpPr>
      <dsp:spPr>
        <a:xfrm>
          <a:off x="0" y="1431134"/>
          <a:ext cx="6496050" cy="527670"/>
        </a:xfrm>
        <a:prstGeom prst="roundRect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 –  </a:t>
          </a:r>
          <a:r>
            <a:rPr lang="en-US" sz="2200" kern="1200" dirty="0" err="1"/>
            <a:t>Sumários</a:t>
          </a:r>
          <a:r>
            <a:rPr lang="en-US" sz="2200" kern="1200" dirty="0"/>
            <a:t> </a:t>
          </a:r>
          <a:r>
            <a:rPr lang="en-US" sz="2200" kern="1200" dirty="0" err="1"/>
            <a:t>estatísticos</a:t>
          </a:r>
          <a:endParaRPr lang="en-US" sz="2200" kern="1200" dirty="0"/>
        </a:p>
      </dsp:txBody>
      <dsp:txXfrm>
        <a:off x="25759" y="1456893"/>
        <a:ext cx="6444532" cy="476152"/>
      </dsp:txXfrm>
    </dsp:sp>
    <dsp:sp modelId="{08BF5C66-63F0-344D-A72D-2EEE97B71F9F}">
      <dsp:nvSpPr>
        <dsp:cNvPr id="0" name=""/>
        <dsp:cNvSpPr/>
      </dsp:nvSpPr>
      <dsp:spPr>
        <a:xfrm>
          <a:off x="0" y="2022165"/>
          <a:ext cx="6496050" cy="527670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 –  </a:t>
          </a:r>
          <a:r>
            <a:rPr lang="en-US" sz="2200" kern="1200" dirty="0" err="1"/>
            <a:t>Análise</a:t>
          </a:r>
          <a:r>
            <a:rPr lang="en-US" sz="2200" kern="1200" dirty="0"/>
            <a:t> de </a:t>
          </a:r>
          <a:r>
            <a:rPr lang="en-US" sz="2200" kern="1200" dirty="0" err="1"/>
            <a:t>sobrevivência</a:t>
          </a:r>
          <a:endParaRPr lang="en-US" sz="2200" kern="1200" dirty="0"/>
        </a:p>
      </dsp:txBody>
      <dsp:txXfrm>
        <a:off x="25759" y="2047924"/>
        <a:ext cx="6444532" cy="476152"/>
      </dsp:txXfrm>
    </dsp:sp>
    <dsp:sp modelId="{691AE689-BAB6-B34E-A05F-97D63B9D6CC6}">
      <dsp:nvSpPr>
        <dsp:cNvPr id="0" name=""/>
        <dsp:cNvSpPr/>
      </dsp:nvSpPr>
      <dsp:spPr>
        <a:xfrm>
          <a:off x="0" y="2613195"/>
          <a:ext cx="6496050" cy="527670"/>
        </a:xfrm>
        <a:prstGeom prst="roundRect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 – Deep learning.</a:t>
          </a:r>
        </a:p>
      </dsp:txBody>
      <dsp:txXfrm>
        <a:off x="25759" y="2638954"/>
        <a:ext cx="6444532" cy="476152"/>
      </dsp:txXfrm>
    </dsp:sp>
    <dsp:sp modelId="{BBF77152-7ABA-B243-958E-1F3E09F79D9E}">
      <dsp:nvSpPr>
        <dsp:cNvPr id="0" name=""/>
        <dsp:cNvSpPr/>
      </dsp:nvSpPr>
      <dsp:spPr>
        <a:xfrm>
          <a:off x="0" y="3204225"/>
          <a:ext cx="6496050" cy="527670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 – NLP: </a:t>
          </a:r>
          <a:r>
            <a:rPr lang="en-US" sz="2200" kern="1200" dirty="0" err="1"/>
            <a:t>busca</a:t>
          </a:r>
          <a:r>
            <a:rPr lang="en-US" sz="2200" kern="1200" dirty="0"/>
            <a:t> textual com word-embeddings</a:t>
          </a:r>
        </a:p>
      </dsp:txBody>
      <dsp:txXfrm>
        <a:off x="25759" y="3229984"/>
        <a:ext cx="644453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870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76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5320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548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549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5.xml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C28E-77DB-4F05-3018-86FEE6EC9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BR" sz="8000"/>
              <a:t>R e PostgreSQL para Cência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91AA0-537F-7448-4883-7FC3CD5A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BR" sz="2400">
                <a:solidFill>
                  <a:schemeClr val="bg2"/>
                </a:solidFill>
              </a:rPr>
              <a:t>José de Jesus Filho</a:t>
            </a:r>
          </a:p>
        </p:txBody>
      </p:sp>
    </p:spTree>
    <p:extLst>
      <p:ext uri="{BB962C8B-B14F-4D97-AF65-F5344CB8AC3E}">
        <p14:creationId xmlns:p14="http://schemas.microsoft.com/office/powerpoint/2010/main" val="285498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5" name="TextBox 7">
            <a:extLst>
              <a:ext uri="{FF2B5EF4-FFF2-40B4-BE49-F238E27FC236}">
                <a16:creationId xmlns:a16="http://schemas.microsoft.com/office/drawing/2014/main" id="{E4D3CC7D-D80F-8124-036D-5764FCA7A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46109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40521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6C4F7520-0BBC-3641-FD0A-130554561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58187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6306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090F33B0-8679-0593-CCFC-4B7E89634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2379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2797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1200E74-1ED2-4B94-7F2F-729224CF3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92493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24388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1200E74-1ED2-4B94-7F2F-729224CF3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18881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2383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232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 e PostgreSQL para Cência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e PostgreSQL para Cência de Dados</dc:title>
  <dc:creator>Jose Jesus Filho</dc:creator>
  <cp:lastModifiedBy>Jose de Jesus Filho</cp:lastModifiedBy>
  <cp:revision>3</cp:revision>
  <dcterms:created xsi:type="dcterms:W3CDTF">2022-08-25T14:02:56Z</dcterms:created>
  <dcterms:modified xsi:type="dcterms:W3CDTF">2022-08-26T13:50:38Z</dcterms:modified>
</cp:coreProperties>
</file>