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O tempo do Habeas Corpus</a:t>
            </a: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de sobrevivência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O tempo do habeas corpus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97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dirty="0">
                <a:effectLst/>
                <a:latin typeface="-apple-system"/>
              </a:rPr>
              <a:t>Nesta última etapa da disciplina, percorreremos o ciclo completo da </a:t>
            </a:r>
            <a:r>
              <a:rPr lang="pt-BR" sz="2800" b="0" i="0" dirty="0" err="1">
                <a:effectLst/>
                <a:latin typeface="-apple-system"/>
              </a:rPr>
              <a:t>jurimetria</a:t>
            </a:r>
            <a:r>
              <a:rPr lang="pt-BR" sz="2800" b="0" i="0" dirty="0">
                <a:effectLst/>
                <a:latin typeface="-apple-system"/>
              </a:rPr>
              <a:t> com análise do </a:t>
            </a:r>
            <a:r>
              <a:rPr lang="pt-BR" sz="2800" dirty="0">
                <a:latin typeface="-apple-system"/>
              </a:rPr>
              <a:t>tempo do habeas corpus, desde a coleta até a apresentação dos resultados com Quarto. </a:t>
            </a:r>
          </a:p>
          <a:p>
            <a:pPr algn="just"/>
            <a:r>
              <a:rPr lang="pt-BR" sz="2800" b="0" i="0" dirty="0">
                <a:effectLst/>
                <a:latin typeface="-apple-system"/>
              </a:rPr>
              <a:t>Acesse o seguinte document</a:t>
            </a:r>
            <a:r>
              <a:rPr lang="pt-BR" sz="2800" dirty="0">
                <a:latin typeface="-apple-system"/>
              </a:rPr>
              <a:t>o sobre o qual iremos elaborar relatório:</a:t>
            </a:r>
          </a:p>
          <a:p>
            <a:pPr algn="just"/>
            <a:endParaRPr lang="pt-BR" sz="2800" b="0" i="0" dirty="0">
              <a:effectLst/>
              <a:latin typeface="-apple-system"/>
            </a:endParaRPr>
          </a:p>
          <a:p>
            <a:pPr algn="just"/>
            <a:r>
              <a:rPr lang="pt-BR" sz="2800" b="0" i="0" dirty="0">
                <a:effectLst/>
                <a:latin typeface="-apple-system"/>
              </a:rPr>
              <a:t>https://</a:t>
            </a:r>
            <a:r>
              <a:rPr lang="pt-BR" sz="2800" b="0" i="0" dirty="0" err="1">
                <a:effectLst/>
                <a:latin typeface="-apple-system"/>
              </a:rPr>
              <a:t>github.com</a:t>
            </a:r>
            <a:r>
              <a:rPr lang="pt-BR" sz="2800" b="0" i="0" dirty="0">
                <a:effectLst/>
                <a:latin typeface="-apple-system"/>
              </a:rPr>
              <a:t>/</a:t>
            </a:r>
            <a:r>
              <a:rPr lang="pt-BR" sz="2800" b="0" i="0" dirty="0" err="1">
                <a:effectLst/>
                <a:latin typeface="-apple-system"/>
              </a:rPr>
              <a:t>jjesusfilho</a:t>
            </a:r>
            <a:r>
              <a:rPr lang="pt-BR" sz="2800" b="0" i="0" dirty="0">
                <a:effectLst/>
                <a:latin typeface="-apple-system"/>
              </a:rPr>
              <a:t>/</a:t>
            </a:r>
            <a:r>
              <a:rPr lang="pt-BR" sz="2800" b="0" i="0" dirty="0" err="1">
                <a:effectLst/>
                <a:latin typeface="-apple-system"/>
              </a:rPr>
              <a:t>unyleya_relatorios</a:t>
            </a:r>
            <a:r>
              <a:rPr lang="pt-BR" sz="2800" b="0" i="0" dirty="0">
                <a:effectLst/>
                <a:latin typeface="-apple-system"/>
              </a:rPr>
              <a:t>/</a:t>
            </a:r>
            <a:r>
              <a:rPr lang="pt-BR" sz="2800" b="0" i="0" dirty="0" err="1">
                <a:effectLst/>
                <a:latin typeface="-apple-system"/>
              </a:rPr>
              <a:t>blob</a:t>
            </a:r>
            <a:r>
              <a:rPr lang="pt-BR" sz="2800" b="0" i="0" dirty="0">
                <a:effectLst/>
                <a:latin typeface="-apple-system"/>
              </a:rPr>
              <a:t>/</a:t>
            </a:r>
            <a:r>
              <a:rPr lang="pt-BR" sz="2800" b="0" i="0" dirty="0" err="1">
                <a:effectLst/>
                <a:latin typeface="-apple-system"/>
              </a:rPr>
              <a:t>main</a:t>
            </a:r>
            <a:r>
              <a:rPr lang="pt-BR" sz="2800" b="0" i="0" dirty="0">
                <a:effectLst/>
                <a:latin typeface="-apple-system"/>
              </a:rPr>
              <a:t>/</a:t>
            </a:r>
            <a:r>
              <a:rPr lang="pt-BR" sz="2800" b="0" i="0" dirty="0" err="1">
                <a:effectLst/>
                <a:latin typeface="-apple-system"/>
              </a:rPr>
              <a:t>docs</a:t>
            </a:r>
            <a:r>
              <a:rPr lang="pt-BR" sz="2800" b="0" i="0" dirty="0">
                <a:effectLst/>
                <a:latin typeface="-apple-system"/>
              </a:rPr>
              <a:t>/</a:t>
            </a:r>
            <a:r>
              <a:rPr lang="pt-BR" sz="2800" b="0" i="0" dirty="0" err="1">
                <a:effectLst/>
                <a:latin typeface="-apple-system"/>
              </a:rPr>
              <a:t>tempo_do_habeas_corpus.qmd</a:t>
            </a:r>
            <a:endParaRPr lang="pt-BR" sz="2800" b="0" i="0" dirty="0">
              <a:effectLst/>
              <a:latin typeface="-apple-system"/>
            </a:endParaRP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39004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AB009-85E6-4239-AC8C-C86D3B1542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0BCD7E-6E16-45AA-A42B-4440105DD3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A00741-B6A7-4D0C-98E8-D80C80186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58730-07fe-4fe8-8503-b86bf5a8ced8"/>
    <ds:schemaRef ds:uri="ae69379c-4848-49cb-8040-d64cab505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90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Isaque Lopes Pinheiro</dc:creator>
  <cp:lastModifiedBy>Jose Jesus Filho</cp:lastModifiedBy>
  <cp:revision>16</cp:revision>
  <dcterms:created xsi:type="dcterms:W3CDTF">2017-08-18T19:40:43Z</dcterms:created>
  <dcterms:modified xsi:type="dcterms:W3CDTF">2023-08-10T19:50:13Z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