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Aqui deve ser inserido o Título do vídeo</a:t>
            </a: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Título do vídeo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A1753B-D45D-4EAF-BED2-C9430BB93F04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Título do slide, quando houver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D389E7-D048-49F7-999C-379D45B72EBF}"/>
              </a:ext>
            </a:extLst>
          </p:cNvPr>
          <p:cNvSpPr txBox="1"/>
          <p:nvPr/>
        </p:nvSpPr>
        <p:spPr>
          <a:xfrm>
            <a:off x="857249" y="1581627"/>
            <a:ext cx="1048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37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Título do vídeo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D389E7-D048-49F7-999C-379D45B72EBF}"/>
              </a:ext>
            </a:extLst>
          </p:cNvPr>
          <p:cNvSpPr txBox="1"/>
          <p:nvPr/>
        </p:nvSpPr>
        <p:spPr>
          <a:xfrm>
            <a:off x="857249" y="1581627"/>
            <a:ext cx="1048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Conteúdo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9C14AF-5D8F-4506-8E20-2E4FE2214E92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Título do slide, quando houver</a:t>
            </a:r>
          </a:p>
        </p:txBody>
      </p:sp>
    </p:spTree>
    <p:extLst>
      <p:ext uri="{BB962C8B-B14F-4D97-AF65-F5344CB8AC3E}">
        <p14:creationId xmlns:p14="http://schemas.microsoft.com/office/powerpoint/2010/main" val="124225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Título do vídeo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D389E7-D048-49F7-999C-379D45B72EBF}"/>
              </a:ext>
            </a:extLst>
          </p:cNvPr>
          <p:cNvSpPr txBox="1"/>
          <p:nvPr/>
        </p:nvSpPr>
        <p:spPr>
          <a:xfrm>
            <a:off x="857249" y="1581627"/>
            <a:ext cx="1048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Conteúdo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Título do slide, quando houver</a:t>
            </a:r>
          </a:p>
        </p:txBody>
      </p:sp>
    </p:spTree>
    <p:extLst>
      <p:ext uri="{BB962C8B-B14F-4D97-AF65-F5344CB8AC3E}">
        <p14:creationId xmlns:p14="http://schemas.microsoft.com/office/powerpoint/2010/main" val="239004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A00741-B6A7-4D0C-98E8-D80C80186A77}"/>
</file>

<file path=customXml/itemProps2.xml><?xml version="1.0" encoding="utf-8"?>
<ds:datastoreItem xmlns:ds="http://schemas.openxmlformats.org/officeDocument/2006/customXml" ds:itemID="{C93AB009-85E6-4239-AC8C-C86D3B154216}"/>
</file>

<file path=customXml/itemProps3.xml><?xml version="1.0" encoding="utf-8"?>
<ds:datastoreItem xmlns:ds="http://schemas.openxmlformats.org/officeDocument/2006/customXml" ds:itemID="{920BCD7E-6E16-45AA-A42B-4440105DD30B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Isaque Lopes Pinheiro</dc:creator>
  <cp:lastModifiedBy>Daniela Zinn Salvucci Gonçalves</cp:lastModifiedBy>
  <cp:revision>11</cp:revision>
  <dcterms:created xsi:type="dcterms:W3CDTF">2017-08-18T19:40:43Z</dcterms:created>
  <dcterms:modified xsi:type="dcterms:W3CDTF">2020-08-04T17:12:42Z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