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57" r:id="rId8"/>
    <p:sldId id="260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D52"/>
    <a:srgbClr val="A33D6B"/>
    <a:srgbClr val="F89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29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6438,'0'0'-96,"0"0"96,-44 0 160,44 0 128,0 0-95,0 0-289,0 0-641,0 0-993,0 0-2178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37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2723,'0'0'3779,"0"0"-3779,44 0-1217,1 0-705,-45 0-1025,0 0 2755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6684F-6F30-4A0A-92A1-2E799323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07EE3-3B48-445F-8AFC-CEFA21060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3D20B-021B-4E06-91B7-3693076C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6ABF7-1DFB-46E6-BF0C-4CF603DC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90A18-C54F-4B67-B809-6DBCC90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B08A2-2B98-4E37-BCD9-BDA3DE66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DDAEB-8994-4ADD-B20A-D854C947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71FF7-F6D9-4A4D-BBCB-A6046EEE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7B9CA-9674-4F9D-8372-7796EB5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467E3-3371-47B5-BB8F-A42BBD3E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F1CA5A-2F95-42EF-8B87-3BC0C1B9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7BB3A9-074B-4B8D-ACD1-D5A861F8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1C6E6-904F-4FFF-90F5-6BA85D2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5545F-85B7-4491-AA1F-5DA2FA1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09617-4416-4A91-AAB7-DF798DE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8C11-BB9B-4B1F-A664-5BACBAF4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C6B89-870A-4C1A-B0B2-84AB373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4277-CB2F-4338-94A3-066CD79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4518-1B31-47C4-ACE2-F750D9E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64924-38DF-4D1E-8BDB-73B872B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89C7-096A-481F-9EEC-0F3029AC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B708D-67C8-4C31-A0DF-ABA178B9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17A2D-1925-4DAE-A2D3-FC7CC749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5FB63-4B43-4D54-8212-79F9C54E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9AFB7-9D9A-4299-AD80-45D0D88B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2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A24B-68F0-4108-BF04-9781302B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CF6A3-C50C-41CA-87F8-357A3A52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36522-B8EB-4B63-9CEF-C52C4D32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0D2932-0CD0-4D0D-B52E-AD2EDAA0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B434C1-55BA-422E-A265-C4BAFFB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40E3B-E348-469F-A908-415EB3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4393-12BF-4A59-A9D0-63A7E12C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7B726-E4BF-44BD-AD4C-808D705D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5F2598-F283-4F62-A8BD-C95D8C2F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0A65A-4ED7-4E6E-B3F6-D638F64C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DD2EBA-7574-441F-BFAD-A6561B280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45EA0E-EC72-4E28-98CA-A6163BB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56FC69-70F1-46A0-A5B1-E0B1894F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27FAE7-117C-456D-A07A-470086A1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57724-FC53-4C70-B50A-5524FBA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DF4B3D-A267-4041-A786-AE6A87CC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D2F8EB-0A96-4AE8-824C-875D1357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DC3C76-1E83-429B-A6B6-40E677F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C2B7D1-FF81-412C-8A8C-A09A8524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8DE667-1284-43EB-A147-20E8C6EC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9EF30-E2E5-45EA-8529-A1FD8E3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9969-739F-483E-A11A-945E659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C57D5-086B-4666-919C-40F2C417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7C3F62-0FA7-4701-9735-906263A4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E29A2-E879-4362-B5B9-A566D2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0598D-84DD-4FF9-9626-6B9C6369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3C0FC-538E-44A0-9EE2-F0AEFC70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92AA-9FFF-4B4A-B4FA-246A4E8D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33BA9D-CD30-4E77-970B-AFD9BF56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E8096A-2C7E-4327-9415-FD11E7A5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87CF24-846D-453F-88DD-4835EBA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C8C03-A58F-4F58-8447-59C1B8F9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F9373-DFC6-4E26-93C5-A0E2ADD3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EBF251-076D-4ACE-941A-59A4B0C7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39378-F225-4920-BC84-4F692F08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8835C-2E6E-472D-9554-C9157F8B4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87079C-8020-43D0-99AF-4BBCA0E03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57831-E641-415B-9D36-551DBCB6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aj.tjsp.jus.br/cjp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14:cNvPr>
              <p14:cNvContentPartPr/>
              <p14:nvPr/>
            </p14:nvContentPartPr>
            <p14:xfrm>
              <a:off x="2855255" y="3416760"/>
              <a:ext cx="165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615" y="3408120"/>
                <a:ext cx="342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8A7F7282-6C21-43C5-86F4-A8A3FE8FD75D}"/>
              </a:ext>
            </a:extLst>
          </p:cNvPr>
          <p:cNvSpPr txBox="1"/>
          <p:nvPr/>
        </p:nvSpPr>
        <p:spPr>
          <a:xfrm>
            <a:off x="2147670" y="4986345"/>
            <a:ext cx="842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chemeClr val="bg1"/>
                </a:solidFill>
              </a:rPr>
              <a:t>Aqui deve ser inserido o Título do vídeo</a:t>
            </a:r>
          </a:p>
        </p:txBody>
      </p:sp>
    </p:spTree>
    <p:extLst>
      <p:ext uri="{BB962C8B-B14F-4D97-AF65-F5344CB8AC3E}">
        <p14:creationId xmlns:p14="http://schemas.microsoft.com/office/powerpoint/2010/main" val="428058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Noções básicas de transferência de dados pela internet</a:t>
            </a:r>
            <a:r>
              <a:rPr lang="en-BR" dirty="0">
                <a:effectLst/>
              </a:rPr>
              <a:t>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Introdução à internet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972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Internet é a rede mundial de computadores interligados de modo a permitir o acesso por um computador local a informações em outro computador remoto. O local é chamado de cliente, o remoto é chamado de hóspede ou servidor. </a:t>
            </a:r>
          </a:p>
          <a:p>
            <a:endParaRPr lang="en-BR" dirty="0"/>
          </a:p>
          <a:p>
            <a:r>
              <a:rPr lang="en-BR" dirty="0"/>
              <a:t>Exemplos:</a:t>
            </a:r>
          </a:p>
          <a:p>
            <a:endParaRPr lang="en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Acesso a uma página de um tribunal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Troca de emails entre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Transferência de arquivos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Chamada de voz </a:t>
            </a:r>
          </a:p>
        </p:txBody>
      </p:sp>
    </p:spTree>
    <p:extLst>
      <p:ext uri="{BB962C8B-B14F-4D97-AF65-F5344CB8AC3E}">
        <p14:creationId xmlns:p14="http://schemas.microsoft.com/office/powerpoint/2010/main" val="239004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Noções básicas de transferência de dados pela internet</a:t>
            </a:r>
            <a:r>
              <a:rPr lang="en-BR" dirty="0">
                <a:effectLst/>
              </a:rPr>
              <a:t>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Introdução à internet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55588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Internet vs www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e </a:t>
            </a:r>
            <a:r>
              <a:rPr lang="en-US" dirty="0" err="1"/>
              <a:t>transferência</a:t>
            </a:r>
            <a:r>
              <a:rPr lang="en-US" dirty="0"/>
              <a:t> de dados entre </a:t>
            </a:r>
            <a:r>
              <a:rPr lang="en-US" dirty="0" err="1"/>
              <a:t>computadores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protocolo</a:t>
            </a:r>
            <a:r>
              <a:rPr lang="en-US" dirty="0"/>
              <a:t>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Outros </a:t>
            </a:r>
            <a:r>
              <a:rPr lang="en-US" dirty="0" err="1"/>
              <a:t>protocolos</a:t>
            </a:r>
            <a:r>
              <a:rPr lang="en-US" dirty="0"/>
              <a:t>: ftp, file, data, </a:t>
            </a:r>
            <a:r>
              <a:rPr lang="en-US" dirty="0" err="1"/>
              <a:t>mailto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03097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Noções básicas de transferência de dados pela internet</a:t>
            </a:r>
            <a:r>
              <a:rPr lang="en-BR" dirty="0">
                <a:effectLst/>
              </a:rPr>
              <a:t>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Inspeção de uma página web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D389E7-D048-49F7-999C-379D45B72EBF}"/>
              </a:ext>
            </a:extLst>
          </p:cNvPr>
          <p:cNvSpPr txBox="1"/>
          <p:nvPr/>
        </p:nvSpPr>
        <p:spPr>
          <a:xfrm>
            <a:off x="857249" y="1581627"/>
            <a:ext cx="104870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Exemplo: inspeção da página de </a:t>
            </a:r>
            <a:r>
              <a:rPr lang="pt-BR" sz="2000" dirty="0">
                <a:hlinkClick r:id="rId3"/>
              </a:rPr>
              <a:t>consulta de julgados do </a:t>
            </a:r>
            <a:r>
              <a:rPr lang="pt-BR" sz="2000" dirty="0" err="1">
                <a:hlinkClick r:id="rId3"/>
              </a:rPr>
              <a:t>tjsp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Visualização da fonte da página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Inspetor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Network e </a:t>
            </a:r>
            <a:r>
              <a:rPr lang="pt-BR" sz="2000" dirty="0" err="1"/>
              <a:t>Headers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URL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Status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Tamanho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Parâmetros de requisição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Parâmetros de resposta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73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Noções básicas de transferência de dados pela internet</a:t>
            </a:r>
            <a:r>
              <a:rPr lang="en-BR" dirty="0">
                <a:effectLst/>
              </a:rPr>
              <a:t>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D389E7-D048-49F7-999C-379D45B72EBF}"/>
              </a:ext>
            </a:extLst>
          </p:cNvPr>
          <p:cNvSpPr txBox="1"/>
          <p:nvPr/>
        </p:nvSpPr>
        <p:spPr>
          <a:xfrm>
            <a:off x="857249" y="1581627"/>
            <a:ext cx="10487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Requisição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Extração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Iteração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9C14AF-5D8F-4506-8E20-2E4FE2214E92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As três etapas de </a:t>
            </a:r>
            <a:r>
              <a:rPr lang="pt-BR" sz="2400" b="1" dirty="0" err="1">
                <a:solidFill>
                  <a:srgbClr val="F89D52"/>
                </a:solidFill>
              </a:rPr>
              <a:t>webscraping</a:t>
            </a:r>
            <a:endParaRPr lang="pt-BR" sz="2400" b="1" dirty="0">
              <a:solidFill>
                <a:srgbClr val="F89D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5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14:cNvPr>
              <p14:cNvContentPartPr/>
              <p14:nvPr/>
            </p14:nvContentPartPr>
            <p14:xfrm>
              <a:off x="737735" y="384840"/>
              <a:ext cx="3240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95" y="375840"/>
                <a:ext cx="50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4476952-5778-4AB2-A085-E1688C5BDB65}"/>
              </a:ext>
            </a:extLst>
          </p:cNvPr>
          <p:cNvSpPr txBox="1"/>
          <p:nvPr/>
        </p:nvSpPr>
        <p:spPr>
          <a:xfrm>
            <a:off x="2745581" y="4329113"/>
            <a:ext cx="6357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Obrigado!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Contato do professor, se desejar</a:t>
            </a:r>
          </a:p>
        </p:txBody>
      </p:sp>
    </p:spTree>
    <p:extLst>
      <p:ext uri="{BB962C8B-B14F-4D97-AF65-F5344CB8AC3E}">
        <p14:creationId xmlns:p14="http://schemas.microsoft.com/office/powerpoint/2010/main" val="258385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1C8217F63DC64E8347109FF621605E" ma:contentTypeVersion="13" ma:contentTypeDescription="Criar um novo documento." ma:contentTypeScope="" ma:versionID="7f112b02c688f008f548aa657afa0f80">
  <xsd:schema xmlns:xsd="http://www.w3.org/2001/XMLSchema" xmlns:xs="http://www.w3.org/2001/XMLSchema" xmlns:p="http://schemas.microsoft.com/office/2006/metadata/properties" xmlns:ns2="9d758730-07fe-4fe8-8503-b86bf5a8ced8" xmlns:ns3="ae69379c-4848-49cb-8040-d64cab505756" targetNamespace="http://schemas.microsoft.com/office/2006/metadata/properties" ma:root="true" ma:fieldsID="5276a0aa34dead533a9ed906ce168ca7" ns2:_="" ns3:_="">
    <xsd:import namespace="9d758730-07fe-4fe8-8503-b86bf5a8ced8"/>
    <xsd:import namespace="ae69379c-4848-49cb-8040-d64cab5057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58730-07fe-4fe8-8503-b86bf5a8ce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9379c-4848-49cb-8040-d64cab505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3AB009-85E6-4239-AC8C-C86D3B1542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00741-B6A7-4D0C-98E8-D80C80186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58730-07fe-4fe8-8503-b86bf5a8ced8"/>
    <ds:schemaRef ds:uri="ae69379c-4848-49cb-8040-d64cab505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0BCD7E-6E16-45AA-A42B-4440105DD3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181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Isaque Lopes Pinheiro</dc:creator>
  <cp:lastModifiedBy>Jose Jesus Filho</cp:lastModifiedBy>
  <cp:revision>13</cp:revision>
  <dcterms:created xsi:type="dcterms:W3CDTF">2017-08-18T19:40:43Z</dcterms:created>
  <dcterms:modified xsi:type="dcterms:W3CDTF">2023-03-14T17:40:14Z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0x010100711C8217F63DC64E8347109FF621605E</vt:lpwstr>
  </property>
  <property fmtid="{D5CDD505-2E9C-101B-9397-08002B2CF9AE}" pid="3" name="Order">
    <vt:r8>282200</vt:r8>
  </property>
</Properties>
</file>