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6416" autoAdjust="0"/>
  </p:normalViewPr>
  <p:slideViewPr>
    <p:cSldViewPr snapToGrid="0">
      <p:cViewPr varScale="1">
        <p:scale>
          <a:sx n="58" d="100"/>
          <a:sy n="58" d="100"/>
        </p:scale>
        <p:origin x="108" y="1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E09D6-AD2B-4EA2-983B-CF3D9FA19257}" type="datetimeFigureOut">
              <a:rPr lang="es-ES" smtClean="0"/>
              <a:t>23/09/2019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D937-A791-4A1B-9FE7-309CD98BDED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0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77F1D-06C5-4D5B-AE0F-034A8D48021B}" type="datetime1">
              <a:rPr lang="es-ES" smtClean="0"/>
              <a:pPr/>
              <a:t>23/09/2019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10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63782" y="3070602"/>
            <a:ext cx="11028218" cy="716796"/>
          </a:xfrm>
        </p:spPr>
        <p:txBody>
          <a:bodyPr rtlCol="0" anchor="b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s-ES" noProof="0" dirty="0"/>
              <a:t>Título de la Ponencia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739276" y="5018996"/>
            <a:ext cx="9131299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Ponentes e institución de procedencia</a:t>
            </a:r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1080654" y="2336872"/>
            <a:ext cx="10788257" cy="4203627"/>
          </a:xfrm>
        </p:spPr>
        <p:txBody>
          <a:bodyPr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2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774700" y="2489200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8529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568" y="1076397"/>
            <a:ext cx="11484864" cy="108093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75409" y="2323447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72552" y="2336872"/>
            <a:ext cx="4700058" cy="3599316"/>
          </a:xfrm>
        </p:spPr>
        <p:txBody>
          <a:bodyPr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94856F7-F274-4597-9875-DD47DDE25DD3}" type="datetime1">
              <a:rPr lang="es-ES" noProof="0" smtClean="0"/>
              <a:t>23/09/2019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3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" y="3126556"/>
            <a:ext cx="1255525" cy="1612382"/>
          </a:xfrm>
          <a:prstGeom prst="rect">
            <a:avLst/>
          </a:prstGeom>
        </p:spPr>
      </p:pic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" y="0"/>
            <a:ext cx="12145804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384048" y="1127827"/>
            <a:ext cx="1148486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11016379" cy="407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10074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30" y="32304"/>
            <a:ext cx="871701" cy="97519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32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  <p:sldLayoutId id="2147483664" r:id="rId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93" y="2703828"/>
            <a:ext cx="10032642" cy="1700746"/>
          </a:xfrm>
        </p:spPr>
        <p:txBody>
          <a:bodyPr rtlCol="0" anchor="ctr" anchorCtr="0"/>
          <a:lstStyle/>
          <a:p>
            <a:r>
              <a:rPr lang="es-MX" dirty="0">
                <a:latin typeface="Century Schoolbook" panose="02040604050505020304" pitchFamily="18" charset="0"/>
              </a:rPr>
              <a:t>Los engranajes de la inclusión </a:t>
            </a:r>
            <a:br>
              <a:rPr lang="es-MX" dirty="0">
                <a:latin typeface="Century Schoolbook" panose="02040604050505020304" pitchFamily="18" charset="0"/>
              </a:rPr>
            </a:br>
            <a:r>
              <a:rPr lang="es-MX" dirty="0">
                <a:latin typeface="Century Schoolbook" panose="02040604050505020304" pitchFamily="18" charset="0"/>
              </a:rPr>
              <a:t>en el modelo educativo del </a:t>
            </a:r>
            <a:br>
              <a:rPr lang="es-MX" dirty="0">
                <a:latin typeface="Century Schoolbook" panose="02040604050505020304" pitchFamily="18" charset="0"/>
              </a:rPr>
            </a:br>
            <a:r>
              <a:rPr lang="es-MX" dirty="0">
                <a:latin typeface="Century Schoolbook" panose="02040604050505020304" pitchFamily="18" charset="0"/>
              </a:rPr>
              <a:t>Sistema de Educación Media Superior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687" y="5772080"/>
            <a:ext cx="9814208" cy="55144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Guadalajara, Jalisco. 22 y 23 </a:t>
            </a:r>
            <a:r>
              <a:rPr lang="es-ES"/>
              <a:t>de noviembre </a:t>
            </a:r>
            <a:r>
              <a:rPr lang="es-ES" dirty="0"/>
              <a:t>de 2019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17218" y="1820216"/>
            <a:ext cx="1137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7° Coloquio de Investigación Educativa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075" y="2427316"/>
            <a:ext cx="11736878" cy="1163782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382" y="4106487"/>
            <a:ext cx="11471563" cy="1714764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82A7CB-564A-4B07-A512-775ACBABAEE4}"/>
              </a:ext>
            </a:extLst>
          </p:cNvPr>
          <p:cNvSpPr txBox="1"/>
          <p:nvPr/>
        </p:nvSpPr>
        <p:spPr>
          <a:xfrm>
            <a:off x="448887" y="1280160"/>
            <a:ext cx="1153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Eje temático y subtema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6542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33462" y="2328163"/>
            <a:ext cx="10535450" cy="4203627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12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12053-5F7C-4C8F-ADC5-BF2D535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36D37-A9E3-44EB-A0B0-50AD630F9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7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C3798-08EB-42EE-A928-51F52BFE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B399E-9D0A-48B9-A4A4-BEFBB51A60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0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0839-6C42-4C5E-B1D1-59246EF6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C633D-251F-4946-A637-DE5D58F10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3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6D828-0652-41B3-8CC0-76ECD187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D2CB6-EAC9-472E-906B-16E1CAA09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1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4BE96-0D89-45FF-9F96-D79CA40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08E0B-7A1A-4731-BB80-761CE9940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2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93" y="2703828"/>
            <a:ext cx="10032642" cy="1700746"/>
          </a:xfrm>
        </p:spPr>
        <p:txBody>
          <a:bodyPr rtlCol="0" anchor="ctr" anchorCtr="0"/>
          <a:lstStyle/>
          <a:p>
            <a:r>
              <a:rPr lang="es-MX" dirty="0">
                <a:latin typeface="Century Schoolbook" panose="02040604050505020304" pitchFamily="18" charset="0"/>
              </a:rPr>
              <a:t>Los engranajes de la inclusión </a:t>
            </a:r>
            <a:br>
              <a:rPr lang="es-MX" dirty="0">
                <a:latin typeface="Century Schoolbook" panose="02040604050505020304" pitchFamily="18" charset="0"/>
              </a:rPr>
            </a:br>
            <a:r>
              <a:rPr lang="es-MX" dirty="0">
                <a:latin typeface="Century Schoolbook" panose="02040604050505020304" pitchFamily="18" charset="0"/>
              </a:rPr>
              <a:t>en el modelo educativo del </a:t>
            </a:r>
            <a:br>
              <a:rPr lang="es-MX" dirty="0">
                <a:latin typeface="Century Schoolbook" panose="02040604050505020304" pitchFamily="18" charset="0"/>
              </a:rPr>
            </a:br>
            <a:r>
              <a:rPr lang="es-MX" dirty="0">
                <a:latin typeface="Century Schoolbook" panose="02040604050505020304" pitchFamily="18" charset="0"/>
              </a:rPr>
              <a:t>Sistema de Educación Media Superior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687" y="5772080"/>
            <a:ext cx="9814208" cy="55144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Guadalajara, Jalisco. 22 y 23 </a:t>
            </a:r>
            <a:r>
              <a:rPr lang="es-ES"/>
              <a:t>de noviembre </a:t>
            </a:r>
            <a:r>
              <a:rPr lang="es-ES" dirty="0"/>
              <a:t>de 2019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17218" y="1820216"/>
            <a:ext cx="1137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7° Coloquio de Investigación Educativa</a:t>
            </a:r>
          </a:p>
        </p:txBody>
      </p:sp>
    </p:spTree>
    <p:extLst>
      <p:ext uri="{BB962C8B-B14F-4D97-AF65-F5344CB8AC3E}">
        <p14:creationId xmlns:p14="http://schemas.microsoft.com/office/powerpoint/2010/main" val="19694271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3_TF67421116" id="{617D91CD-E3B3-4AD8-A8CD-D0AB6ADBAE12}" vid="{B870BB49-4ED5-4981-80BC-4E8F45A370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Reflexión acerca del aprendizaje </Template>
  <TotalTime>0</TotalTime>
  <Words>57</Words>
  <Application>Microsoft Office PowerPoint</Application>
  <PresentationFormat>Panorámica</PresentationFormat>
  <Paragraphs>15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Trebuchet MS</vt:lpstr>
      <vt:lpstr>Berlín</vt:lpstr>
      <vt:lpstr>Los engranajes de la inclusión  en el modelo educativo del  Sistema de Educación Media Superior</vt:lpstr>
      <vt:lpstr>Presentación de PowerPoint</vt:lpstr>
      <vt:lpstr>Introducción </vt:lpstr>
      <vt:lpstr>Marco teórico </vt:lpstr>
      <vt:lpstr>Metodología</vt:lpstr>
      <vt:lpstr>Resultados</vt:lpstr>
      <vt:lpstr>Conclusiones</vt:lpstr>
      <vt:lpstr>Referencias</vt:lpstr>
      <vt:lpstr>Los engranajes de la inclusión  en el modelo educativo del  Sistema de Educación Media Superior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2019-09-11T18:31:53Z</dcterms:created>
  <dcterms:modified xsi:type="dcterms:W3CDTF">2019-09-23T17:44:00Z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