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F7DD-E127-464E-9100-D36A7AABF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FEC9-1A41-48C1-828F-A60A0F798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50A3-D50A-4E27-88DA-8702D6BA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A437-AE7F-42FB-929F-DEBD97F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47C9-E35C-48FB-AD86-42ADF802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6CC3-9653-4AB7-A2D0-39FB24E3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C3CB0-AB7B-416C-8517-5824C787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2512-2B46-4A26-9FD7-A3813DD4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710C-2504-418B-A259-1B700C7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2505-F3D8-4E23-B854-3B4D27EC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AAB42-0417-4B78-9B99-A066DA43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2791F-FFE6-4BF2-93B6-F6E177573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C38C-F17A-4883-9E05-0761F698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53F51-475E-404F-B943-ABBDDE95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ADAE-B932-4A59-96AF-B71CA19B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75C8-834F-47C7-AAE6-C4F5E96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FD64-3919-408C-B249-B68D8458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D50E-E32A-41C0-B345-8555A53B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F183-A65C-4DC9-B0C5-CD588506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256F-A9F8-4ABF-8E22-B8BD80F1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D74B-DB6F-4B06-9F6F-93400A4B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BBFE-7C3D-4EE6-96FC-8AA7857B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45E9-2E1A-4F8F-96FB-CB9DC049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B891-814B-468F-A23F-B73FB9AD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7EA7-3080-459E-9CD3-7C91E9BB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F19C-011B-4096-B000-3BE730DB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6BCE-2035-48DE-9466-BF11B3E79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1AC8A-760F-4BBA-8E4E-ADCBC5E0E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CAF7-E51A-4299-B7D7-5B7F17F5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82E2C-C05E-4B16-BB8D-4FD336EE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03E5-811A-411F-A9AB-2100E72E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D2C6-E88E-4D33-902B-7237773E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7EEF3-F464-4C32-9AE8-50C2D50F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80508-37E6-4B17-B0EF-AEF04A689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CA8-0914-4BE7-A2B9-F6D09C0F7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24A98-D956-4971-B497-12009B914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7FA23-35D7-4524-8DE4-63B888C8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30214-6173-4226-B775-99D3A67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1410C-29D6-4157-96F0-06595943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E351-A29D-463E-9AED-C07D679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7BCF2-7BF9-4275-BC13-45BAE881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69A73-7A9D-44B6-B198-86DEA9B4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ABFB0-76C1-44EB-81CB-47FEB2A9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7B64E-53DC-49E7-8A18-F61C8C72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699A8-D383-49B8-AA74-8D13819E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73652-F443-4668-A29B-600FFB6D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4355-20E9-449F-93A2-4E490600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A6CF-29BB-43A0-8C07-5331EE96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9D8E8-6D3C-4820-9839-F6B8DD06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02799-1E82-4919-9134-CA255B0F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83A13-74D5-4C9F-8242-C97708B5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56DD7-EC90-445D-992A-6F122643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CFA5-C1F8-4BB6-A99A-4793E3A6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148E0-8DFF-49DB-95BE-51EBA8E36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8EF0A-2CFB-4335-9FE7-3EDA5AE8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7D911-0C55-4890-80CD-374D27B5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38A49-84A5-4B84-A7D6-D285773C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83F2-6EAD-409F-95FE-F842BE24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E408-0D9D-48BC-8C50-2223D4D7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DF5C-3DD2-4E52-8CFB-F36772D1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9E33-B4B5-4444-9250-599150065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1CF5-9732-4738-B2AD-A1A9BD2271B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C542-CFB9-4DDA-B1E4-6ABE4F9BC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70B9-6690-4C70-9D71-CAB7F34B1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195C-38B1-4D03-B1A5-9D79AEB1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541F-B51F-4C03-85D9-458B64752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pyATS</a:t>
            </a:r>
            <a:r>
              <a:rPr lang="en-US" dirty="0"/>
              <a:t> &amp; Genie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2C24D-8E49-473F-B183-806555874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Cisco’s Network Validation Toolset</a:t>
            </a:r>
          </a:p>
        </p:txBody>
      </p:sp>
    </p:spTree>
    <p:extLst>
      <p:ext uri="{BB962C8B-B14F-4D97-AF65-F5344CB8AC3E}">
        <p14:creationId xmlns:p14="http://schemas.microsoft.com/office/powerpoint/2010/main" val="4591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CCBB-2218-40AB-AA87-0DC4E05F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Demostration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D3C9-AB11-4AD2-ABEA-DEE8F022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pyATS</a:t>
            </a:r>
            <a:r>
              <a:rPr lang="en-US" dirty="0"/>
              <a:t> &amp; Genie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4B19-E522-45C5-9642-B910934B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internally by Cisco engineering in 2014.</a:t>
            </a:r>
          </a:p>
          <a:p>
            <a:r>
              <a:rPr lang="en-US" dirty="0"/>
              <a:t>Released to the public in 2016.</a:t>
            </a:r>
          </a:p>
          <a:p>
            <a:r>
              <a:rPr lang="en-US" dirty="0"/>
              <a:t>Quickly became the most adopted test framework within Cisco. </a:t>
            </a:r>
          </a:p>
          <a:p>
            <a:r>
              <a:rPr lang="en-US" dirty="0"/>
              <a:t>Supports platforms running IOS, IOS-XE, IOS-XR, and NXOS. </a:t>
            </a:r>
          </a:p>
          <a:p>
            <a:r>
              <a:rPr lang="en-US" dirty="0"/>
              <a:t>Built on Python 3.4</a:t>
            </a:r>
          </a:p>
          <a:p>
            <a:r>
              <a:rPr lang="en-US" dirty="0"/>
              <a:t>Independent Modules.</a:t>
            </a:r>
          </a:p>
          <a:p>
            <a:r>
              <a:rPr lang="en-US" dirty="0"/>
              <a:t>Performs network validation.</a:t>
            </a:r>
          </a:p>
          <a:p>
            <a:pPr lvl="1"/>
            <a:r>
              <a:rPr lang="en-US" dirty="0"/>
              <a:t>Configuration state</a:t>
            </a:r>
          </a:p>
          <a:p>
            <a:pPr lvl="1"/>
            <a:r>
              <a:rPr lang="en-US" dirty="0"/>
              <a:t>Operational status</a:t>
            </a:r>
          </a:p>
        </p:txBody>
      </p:sp>
    </p:spTree>
    <p:extLst>
      <p:ext uri="{BB962C8B-B14F-4D97-AF65-F5344CB8AC3E}">
        <p14:creationId xmlns:p14="http://schemas.microsoft.com/office/powerpoint/2010/main" val="37529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2BE-CEB8-4390-A784-302D5928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pyATS</a:t>
            </a:r>
            <a:r>
              <a:rPr lang="en-US" dirty="0"/>
              <a:t> – Core Test Framework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D062-00F9-4A3F-BBE2-BCCBB82F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based</a:t>
            </a:r>
          </a:p>
          <a:p>
            <a:r>
              <a:rPr lang="en-US" dirty="0"/>
              <a:t>Testbed/topology definition </a:t>
            </a:r>
          </a:p>
          <a:p>
            <a:r>
              <a:rPr lang="fr-FR" dirty="0"/>
              <a:t>Base classes, data structures,</a:t>
            </a:r>
            <a:br>
              <a:rPr lang="fr-FR" dirty="0"/>
            </a:br>
            <a:r>
              <a:rPr lang="fr-FR" dirty="0" err="1"/>
              <a:t>etc</a:t>
            </a:r>
            <a:r>
              <a:rPr lang="fr-FR" dirty="0"/>
              <a:t> </a:t>
            </a:r>
            <a:br>
              <a:rPr lang="fr-FR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C77D-0B75-449A-AAFF-C3564977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Genie – Library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3BC1-2E65-495F-8B83-7398F5A1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OS/Platform agnostic design </a:t>
            </a:r>
          </a:p>
          <a:p>
            <a:pPr lvl="1"/>
            <a:r>
              <a:rPr lang="en-US" dirty="0"/>
              <a:t>Handles feature differences between</a:t>
            </a:r>
            <a:br>
              <a:rPr lang="en-US" dirty="0"/>
            </a:br>
            <a:r>
              <a:rPr lang="en-US" dirty="0"/>
              <a:t>images, releases platforms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Stateful, event-based test automation</a:t>
            </a:r>
            <a:br>
              <a:rPr lang="en-US" dirty="0"/>
            </a:br>
            <a:r>
              <a:rPr lang="en-US" dirty="0"/>
              <a:t>methodology </a:t>
            </a:r>
          </a:p>
          <a:p>
            <a:pPr lvl="1"/>
            <a:r>
              <a:rPr lang="en-US" dirty="0"/>
              <a:t>Profiles your network.</a:t>
            </a:r>
          </a:p>
          <a:p>
            <a:r>
              <a:rPr lang="en-US" dirty="0"/>
              <a:t>Data-driven, reusable testcases </a:t>
            </a:r>
          </a:p>
          <a:p>
            <a:pPr lvl="1"/>
            <a:r>
              <a:rPr lang="en-US" dirty="0"/>
              <a:t>Compare current vs known profiles.</a:t>
            </a:r>
          </a:p>
          <a:p>
            <a:r>
              <a:rPr lang="en-US" dirty="0"/>
              <a:t>YANG-inspired objects models (NETCONF)</a:t>
            </a:r>
          </a:p>
          <a:p>
            <a:pPr lvl="1"/>
            <a:r>
              <a:rPr lang="en-US" dirty="0"/>
              <a:t>Configurational state </a:t>
            </a:r>
          </a:p>
          <a:p>
            <a:pPr lvl="1"/>
            <a:r>
              <a:rPr lang="en-US" dirty="0"/>
              <a:t>Operational status 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1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1402-D647-4D70-8A11-7F7D7895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Testbed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9A21-AFA2-4288-B9E1-0C83F0D1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Describes the testbed.</a:t>
            </a:r>
          </a:p>
          <a:p>
            <a:r>
              <a:rPr lang="en-US" dirty="0"/>
              <a:t>Leveraged by </a:t>
            </a:r>
            <a:r>
              <a:rPr lang="en-US" dirty="0" err="1"/>
              <a:t>pyATS</a:t>
            </a:r>
            <a:r>
              <a:rPr lang="en-US" dirty="0"/>
              <a:t> &amp; Genie</a:t>
            </a:r>
          </a:p>
          <a:p>
            <a:r>
              <a:rPr lang="en-US" dirty="0"/>
              <a:t>Written in YAML</a:t>
            </a:r>
          </a:p>
          <a:p>
            <a:r>
              <a:rPr lang="en-US" dirty="0"/>
              <a:t>Everything is an object.</a:t>
            </a:r>
          </a:p>
          <a:p>
            <a:r>
              <a:rPr lang="en-US" dirty="0"/>
              <a:t>Object attributes store data.</a:t>
            </a:r>
          </a:p>
          <a:p>
            <a:r>
              <a:rPr lang="en-US" dirty="0"/>
              <a:t>Object relationships represent topology.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3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2510-10B3-4CE3-B48D-FA159397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Genie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FCD2-31D7-48CF-9C4E-E00EE57E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operational state of feature.</a:t>
            </a:r>
          </a:p>
          <a:p>
            <a:r>
              <a:rPr lang="en-US" dirty="0"/>
              <a:t>Initiates show commands.</a:t>
            </a:r>
          </a:p>
          <a:p>
            <a:r>
              <a:rPr lang="en-US" dirty="0"/>
              <a:t>Parses output. </a:t>
            </a:r>
          </a:p>
          <a:p>
            <a:r>
              <a:rPr lang="en-US" dirty="0"/>
              <a:t>Output is structured data. (JSON)</a:t>
            </a:r>
          </a:p>
        </p:txBody>
      </p:sp>
    </p:spTree>
    <p:extLst>
      <p:ext uri="{BB962C8B-B14F-4D97-AF65-F5344CB8AC3E}">
        <p14:creationId xmlns:p14="http://schemas.microsoft.com/office/powerpoint/2010/main" val="366541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pyATS &amp; Genie</vt:lpstr>
      <vt:lpstr>Demostration</vt:lpstr>
      <vt:lpstr>What is pyATS &amp; Genie</vt:lpstr>
      <vt:lpstr>pyATS – Core Test Framework </vt:lpstr>
      <vt:lpstr>Genie – Library Framework </vt:lpstr>
      <vt:lpstr>Network Testbed File </vt:lpstr>
      <vt:lpstr>Genie 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pyATS &amp; Genie</dc:title>
  <dc:creator>John Faulk</dc:creator>
  <cp:lastModifiedBy>John Faulk</cp:lastModifiedBy>
  <cp:revision>9</cp:revision>
  <dcterms:created xsi:type="dcterms:W3CDTF">2019-05-28T21:39:36Z</dcterms:created>
  <dcterms:modified xsi:type="dcterms:W3CDTF">2019-06-04T13:58:57Z</dcterms:modified>
</cp:coreProperties>
</file>