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8FE5C-B497-3FB6-899D-78DC183AD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F2744F-C093-7DED-9BB7-618DBCA03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89EAD3-5F95-99B2-7735-94C1D681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824386-3205-87C2-4CF3-93D88459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3391B-7366-4DE9-3594-F2C6698F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069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07C1C-9A7C-82C0-D48E-1972EE34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6BD139-24B9-5A39-90A5-905DEDBA1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A6F3B7-7F22-AA18-4005-BB677A1D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4F1D7E-2CEC-7B95-2F8F-98E05C89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FD2E97-296E-E66B-5D2B-9AB11B49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603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5206E7-9BF3-1BEE-52A3-0351F25CF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FF4200-18D0-2EE7-2F78-AF6787C4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7CB49-D0F9-9A8E-03FC-D8B17D38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7D7B6F-EB41-1C7E-0D66-F3D11040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46E5D-9C55-F506-C742-7AFB5A4D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70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CBD39-1112-E32B-CD67-8C468670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58E34B-B486-05F7-F9D9-EA2857831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900B5-B23C-D415-6CD9-2398F5A8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3F077C-3247-37CD-42CE-8BC029B8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8510D-3548-8B28-0689-6F6BBD79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675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6B7DD-A504-8220-A486-6BCA0AB5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40913E-7DB1-2BD4-492C-67426E36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81528C-77CF-025E-6F4D-F5A17DAD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BE939C-98BD-B1E2-9EF5-32B3D407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B460F-7A12-FC3A-2E2C-18D033EE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936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0EFC6-8713-89FB-2988-465E2F2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A4E84C-72FF-B532-AF86-00F2C1B8C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C43A28-16F4-5FF2-9684-3788FF211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D06FA0-76AE-0904-280E-DB884930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E8BB40-185D-BDDD-D0F4-7C8845D6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E9E6FE-E25F-CC1F-517D-64E3689B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114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ACDA8-FAC0-F023-7A7B-8082ACD3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BCBE3D-CEB4-A20A-BDAC-B834BC561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B9419A-A9D1-813E-3248-78E446EC2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55B813-9D02-D320-C1F6-CE1BF27E3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4AE561-8AD7-C984-73A7-A77253A68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8AEB28-3EEB-EB36-BF58-023C1E69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47568E-2AD5-ED66-8B40-7CB1D6E2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D4BD2D-384D-25D3-4DEB-3DBEBD17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287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A5C7E-A38E-F0D8-CC1E-970BB465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38452A-D428-341D-DD81-578AB5EF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CBB1E3-1C64-B5B8-7319-95AAE0AB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6B3A66-FAA8-8C71-217E-6D0D9172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9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95B719-1015-1218-7CA5-DB8EC57E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21409D-065A-82B7-99DB-6DCFAFF8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FB8689-926E-4B8B-EC7B-03DE9C44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706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BCDDB-1E95-3115-CB59-F3F2854C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145763-1909-7CD9-6880-D98CD8F9A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A9D958-5A66-7F7B-4DA9-EA60CEE4E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FFD2AC-6D6C-38BF-3600-2C993B08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C8D5EE-629E-2B1B-D9F6-52B36504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4D6A6D-76F0-1A56-31A0-7E77DEC8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294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C6C6A-4554-E8EC-089F-D8E8991E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D00770-5553-930E-5636-87F0911A0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64BED7-62F5-5976-6C3B-452190B5C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D33A55-F9AF-3E2A-BAE2-DE73CD5D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AB0E03-A774-62C1-FE21-2B6BBE00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3F7C1C-828A-0B2F-A75F-D5C3AB3A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30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D1E427-009F-1AA1-7E81-B68088EF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34B938-3E7B-A886-AE78-90D2AB7CB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0F89F9-65C1-9232-3A07-838CCBE79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85B978-861C-4DD2-9C23-C0638092B874}" type="datetimeFigureOut">
              <a:rPr lang="de-AT" smtClean="0"/>
              <a:t>14.06.2024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5A165-5279-0CF8-D7D4-FC59641D2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4FF510-AAA9-FE12-247C-8EF1C8214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3C6CD-B319-437B-96FA-8D63FDF7E51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206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5CBA6-5328-78EE-F533-4BA70D74F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2C8816-10E2-01D4-A5BC-C6340E9B3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3" name="Grafik 12" descr="Ein Bild, das Text, Diagramm, Logo, Screenshot enthält.&#10;&#10;Automatisch generierte Beschreibung">
            <a:extLst>
              <a:ext uri="{FF2B5EF4-FFF2-40B4-BE49-F238E27FC236}">
                <a16:creationId xmlns:a16="http://schemas.microsoft.com/office/drawing/2014/main" id="{555FE831-010B-F685-5DC6-EB39D33E3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4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A7F09-66F6-BE08-7664-F61F006B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5408B-B3CE-4579-E95A-2A9AC5CE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Hauptmenü</a:t>
            </a:r>
          </a:p>
          <a:p>
            <a:r>
              <a:rPr lang="de-DE" dirty="0"/>
              <a:t>Kartengeneration</a:t>
            </a:r>
          </a:p>
          <a:p>
            <a:r>
              <a:rPr lang="de-DE" dirty="0"/>
              <a:t>Spieler</a:t>
            </a:r>
          </a:p>
          <a:p>
            <a:r>
              <a:rPr lang="de-DE" dirty="0"/>
              <a:t>Gegner</a:t>
            </a:r>
          </a:p>
          <a:p>
            <a:r>
              <a:rPr lang="de-DE" dirty="0"/>
              <a:t>Design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0055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FDFAD-F1D0-4706-EECC-8F2F8018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Hauptmenü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0372D-24EC-2AD6-4AB9-2C8C4BCDD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  <a:p>
            <a:r>
              <a:rPr lang="de-DE" dirty="0" err="1"/>
              <a:t>OnClick</a:t>
            </a:r>
            <a:r>
              <a:rPr lang="de-DE" dirty="0"/>
              <a:t>()</a:t>
            </a:r>
          </a:p>
          <a:p>
            <a:r>
              <a:rPr lang="de-DE" dirty="0" err="1"/>
              <a:t>MusikManager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8814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AC821-F011-1F97-DCAF-2EB50B5F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Kartengeneration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138810-065E-7D2A-FF7B-F4CBBA4D5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Räume</a:t>
            </a:r>
          </a:p>
          <a:p>
            <a:r>
              <a:rPr lang="de-DE" dirty="0"/>
              <a:t>Crawler</a:t>
            </a:r>
          </a:p>
          <a:p>
            <a:r>
              <a:rPr lang="de-DE" dirty="0"/>
              <a:t>Laden der Räume</a:t>
            </a:r>
          </a:p>
          <a:p>
            <a:r>
              <a:rPr lang="de-AT" dirty="0"/>
              <a:t>Entfernen der Türen</a:t>
            </a:r>
          </a:p>
          <a:p>
            <a:r>
              <a:rPr lang="de-AT" dirty="0"/>
              <a:t>Spawnen der Gegner</a:t>
            </a:r>
          </a:p>
        </p:txBody>
      </p:sp>
    </p:spTree>
    <p:extLst>
      <p:ext uri="{BB962C8B-B14F-4D97-AF65-F5344CB8AC3E}">
        <p14:creationId xmlns:p14="http://schemas.microsoft.com/office/powerpoint/2010/main" val="417922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437C-2CFC-C532-326C-86FA565C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Gegner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8DCA1-1F89-54C1-74ED-AB8F7DF5B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Bewegung</a:t>
            </a:r>
            <a:endParaRPr lang="en-GB"/>
          </a:p>
          <a:p>
            <a:endParaRPr lang="en-GB" dirty="0"/>
          </a:p>
          <a:p>
            <a:r>
              <a:rPr lang="en-GB" dirty="0" err="1"/>
              <a:t>Verhalten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Gegnertypen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Besondere</a:t>
            </a:r>
            <a:r>
              <a:rPr lang="en-GB" dirty="0"/>
              <a:t> </a:t>
            </a:r>
            <a:r>
              <a:rPr lang="en-GB" dirty="0" err="1"/>
              <a:t>Mechaniken</a:t>
            </a:r>
            <a:endParaRPr lang="en-GB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6096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437C-2CFC-C532-326C-86FA565C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8DCA1-1F89-54C1-74ED-AB8F7DF5B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Menü</a:t>
            </a:r>
          </a:p>
          <a:p>
            <a:r>
              <a:rPr lang="de-DE" dirty="0"/>
              <a:t>Karte</a:t>
            </a:r>
          </a:p>
          <a:p>
            <a:r>
              <a:rPr lang="de-DE" dirty="0"/>
              <a:t>Spieler</a:t>
            </a:r>
          </a:p>
          <a:p>
            <a:r>
              <a:rPr lang="de-DE" dirty="0"/>
              <a:t>Gegner</a:t>
            </a:r>
          </a:p>
          <a:p>
            <a:endParaRPr lang="de-D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4491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29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PowerPoint-Präsentation</vt:lpstr>
      <vt:lpstr>Inhalt</vt:lpstr>
      <vt:lpstr>Hauptmenü</vt:lpstr>
      <vt:lpstr>Kartengeneration</vt:lpstr>
      <vt:lpstr>Gegner</vt:lpstr>
      <vt:lpstr>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Kröpfl Mathias</dc:creator>
  <cp:lastModifiedBy>Jonas</cp:lastModifiedBy>
  <cp:revision>9</cp:revision>
  <dcterms:created xsi:type="dcterms:W3CDTF">2024-06-13T21:15:13Z</dcterms:created>
  <dcterms:modified xsi:type="dcterms:W3CDTF">2024-06-14T16:39:08Z</dcterms:modified>
</cp:coreProperties>
</file>