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46f71b8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46f71b8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46f71b8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46f71b8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f46f71b8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f46f71b8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46f71b8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f46f71b8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where Big Mountain sits overall amongst all resorts for price and for just other resorts in Montana. Seems higher end right?? But...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f46f71b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f46f71b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consistently in top tier for Key metrics that determine ticket price: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Vertical drop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Snow making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Total number of chairs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Runs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Longest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Skiable Terrain Area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f46f71b83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f46f71b8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model says closing one run makes no difference. Closing 2 and 3 successively reduces support for ticket price and so revenue. If Big Mountain closes down 3 runs, it seems they may as well close down 4 or 5 as there's no further loss in ticket price. Increasing the closures down to 6 or more leads to a large drop.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Scenario 2 - This scenario increases support for ticket price by $1.45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Over the season, this could be expected to amount to $2545455</a:t>
            </a:r>
            <a:endParaRPr sz="1050">
              <a:highlight>
                <a:srgbClr val="FFFFFF"/>
              </a:highlight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f46f71b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f46f71b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Both increases support for ticket price by $1.45 Over the season = $2,545,455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633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maintain or increase annual revenues and our 9.2% profit margin?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</a:t>
            </a:r>
            <a:r>
              <a:rPr lang="en" sz="1100">
                <a:solidFill>
                  <a:srgbClr val="000000"/>
                </a:solidFill>
              </a:rPr>
              <a:t>dditional chair lift - increases operating costs by $1,540,000 this season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R</a:t>
            </a:r>
            <a:r>
              <a:rPr lang="en" sz="1100">
                <a:solidFill>
                  <a:srgbClr val="000000"/>
                </a:solidFill>
              </a:rPr>
              <a:t>ecoup increased operating costs from new chair, ski season 2021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Maintain or increase annual revenues and 9.2% profit margin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Success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Operating costs reduced/income increased by $1,540,000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Maintain/increase 9.2% profit margin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No later than end of ski season 2021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88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currently charges $81 a ticket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other mountains with similar amenities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Appropriate price = $95.87… </a:t>
            </a:r>
            <a:r>
              <a:rPr lang="en"/>
              <a:t> ~$26 million additional revenue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$85.48 range between -$106.26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NEWS!!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chairlift expenses can be neutralized by 88 cent increase in ticket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Reduction Scenarios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Scenario 1: closing 2-6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Scenario 2: adding a run, increasing the vertical drop by 150 feet, and installing an additional chair lift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Both increases support for ticket price by $1.45 Over the season = $2,545,455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scenarios no savings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141025"/>
            <a:ext cx="70305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26" y="683024"/>
            <a:ext cx="4343851" cy="22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725" y="2070846"/>
            <a:ext cx="5138276" cy="28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30149"/>
            <a:ext cx="5237926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809" y="370776"/>
            <a:ext cx="5836542" cy="30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75" y="2486019"/>
            <a:ext cx="5237924" cy="265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7000" y="1990050"/>
            <a:ext cx="5237924" cy="28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5800" y="2140677"/>
            <a:ext cx="5237924" cy="281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0650" y="515206"/>
            <a:ext cx="5836552" cy="289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7402" y="1480297"/>
            <a:ext cx="5445122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Reduction Scenario 1&amp;2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1413376"/>
            <a:ext cx="6654101" cy="31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Conclusions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736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Increasing ticket price to $81.88 will cover the new ski lift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also increase ticket price to </a:t>
            </a:r>
            <a:r>
              <a:rPr lang="en"/>
              <a:t>$85.48 - $106.26 to be in line with competitors with similar amenities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$95.87 = ~$26 million additional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Closing runs will come at a cost, depending on cost may be worth it for 2-6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</a:t>
            </a:r>
            <a:r>
              <a:rPr lang="en" sz="1100"/>
              <a:t>dding a run, increasing the vertical drop by 150 feet, and installing an additional chair lift, could increase ticket </a:t>
            </a:r>
            <a:r>
              <a:rPr lang="en"/>
              <a:t>price by additional $1.45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could be used for future analysis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