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F5307-BB9C-44AD-BA63-876D4B93F02D}" v="231" dt="2021-09-22T01:38:30.720"/>
    <p1510:client id="{0BB32676-E220-4399-6381-5463FC161EC4}" v="477" dt="2021-09-22T03:11:14.822"/>
    <p1510:client id="{86E4879A-8285-C4B2-346E-28251363C82A}" v="402" dt="2021-12-10T03:14:52.294"/>
    <p1510:client id="{D34F0BFB-1AA6-6FA7-CE9D-B376F69F5EF8}" v="185" dt="2021-12-10T06:18:47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4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3" descr="Abstract background of 3D colourful bars">
            <a:extLst>
              <a:ext uri="{FF2B5EF4-FFF2-40B4-BE49-F238E27FC236}">
                <a16:creationId xmlns:a16="http://schemas.microsoft.com/office/drawing/2014/main" id="{92E0EE64-4DAB-4E40-B751-045540435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65" b="7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2900" b="1">
                <a:ea typeface="+mj-lt"/>
                <a:cs typeface="+mj-lt"/>
              </a:rPr>
              <a:t>IMPROVED GRAPHIC</a:t>
            </a:r>
            <a:r>
              <a:rPr lang="en-US" sz="2900" b="1" cap="all">
                <a:ea typeface="+mj-lt"/>
                <a:cs typeface="+mj-lt"/>
              </a:rPr>
              <a:t> RENDERING WITH </a:t>
            </a:r>
            <a:r>
              <a:rPr lang="en-US" sz="2900">
                <a:ea typeface="+mj-lt"/>
                <a:cs typeface="+mj-lt"/>
              </a:rPr>
              <a:t>PARALLELIZATION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By: Josh Gearhart and Shane Smith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D278-10A1-40D1-AC97-BE939F0E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/ Sub-Topics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9C13-BF05-411D-B8EF-24F4E3E4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NVIDIA Graphics Cards &amp; CUDA Cores</a:t>
            </a:r>
          </a:p>
          <a:p>
            <a:r>
              <a:rPr lang="en-US" dirty="0"/>
              <a:t>Types of graphical rendering parallelization</a:t>
            </a:r>
          </a:p>
          <a:p>
            <a:pPr lvl="1"/>
            <a:r>
              <a:rPr lang="en-US" dirty="0"/>
              <a:t>Functional, Data, and Temporal Parallelism</a:t>
            </a:r>
          </a:p>
          <a:p>
            <a:r>
              <a:rPr lang="en-US" dirty="0"/>
              <a:t>Mixing parallel algorithms/architectures to create better performing hybrid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9126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AAFA-3277-445C-AE20-9C5BE507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AB7C-8F09-4020-85C0-A5BBB205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Researched into CUDA</a:t>
            </a:r>
          </a:p>
          <a:p>
            <a:pPr lvl="1"/>
            <a:r>
              <a:rPr lang="en-US" dirty="0">
                <a:ea typeface="+mn-lt"/>
                <a:cs typeface="+mn-lt"/>
              </a:rPr>
              <a:t>How its increased performance in Computing 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functionality of CUDA and how it works</a:t>
            </a:r>
          </a:p>
          <a:p>
            <a:r>
              <a:rPr lang="en-US" dirty="0"/>
              <a:t>Parallel Sorting Algorithms</a:t>
            </a:r>
          </a:p>
          <a:p>
            <a:pPr lvl="1"/>
            <a:r>
              <a:rPr lang="en-US" dirty="0"/>
              <a:t>The types of Algorithms</a:t>
            </a:r>
          </a:p>
          <a:p>
            <a:pPr lvl="1"/>
            <a:r>
              <a:rPr lang="en-US" dirty="0"/>
              <a:t>New Algorithms</a:t>
            </a:r>
          </a:p>
          <a:p>
            <a:pPr lvl="1"/>
            <a:r>
              <a:rPr lang="en-US" dirty="0"/>
              <a:t>How these Algorithms can be improved.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6BE2-4338-41A1-A5F3-A05FA793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Parallel Graphic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251B-88AB-4E7A-B596-4AAB7317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will CUDA cores increase performance to keep up with demanding graphical rendering such as raytracing?</a:t>
            </a:r>
          </a:p>
          <a:p>
            <a:r>
              <a:rPr lang="en-US" dirty="0"/>
              <a:t>What is the possibility of the standard sorting algorithms being replaced at some point?</a:t>
            </a:r>
          </a:p>
          <a:p>
            <a:r>
              <a:rPr lang="en-US" dirty="0"/>
              <a:t>How great is the effect of hard-wired graphical applications in hardware?</a:t>
            </a:r>
          </a:p>
        </p:txBody>
      </p:sp>
    </p:spTree>
    <p:extLst>
      <p:ext uri="{BB962C8B-B14F-4D97-AF65-F5344CB8AC3E}">
        <p14:creationId xmlns:p14="http://schemas.microsoft.com/office/powerpoint/2010/main" val="2656519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AccentBoxVTI</vt:lpstr>
      <vt:lpstr>IMPROVED GRAPHIC RENDERING WITH PARALLELIZATION</vt:lpstr>
      <vt:lpstr>Methods / Sub-Topics</vt:lpstr>
      <vt:lpstr>Results</vt:lpstr>
      <vt:lpstr>Future of Parallel Graphic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2021-09-22T01:08:06Z</dcterms:created>
  <dcterms:modified xsi:type="dcterms:W3CDTF">2023-02-02T05:32:20Z</dcterms:modified>
</cp:coreProperties>
</file>