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6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B74783D-3FFA-473D-A014-933151F3EEA6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74783D-3FFA-473D-A014-933151F3EEA6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7722096" cy="180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산학협력 프로젝트 주제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OOOOOOOOOOOOOO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67072" y="3725032"/>
            <a:ext cx="6858000" cy="2160240"/>
          </a:xfrm>
        </p:spPr>
        <p:txBody>
          <a:bodyPr>
            <a:normAutofit fontScale="850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 err="1" smtClean="0"/>
              <a:t>업체명</a:t>
            </a:r>
            <a:r>
              <a:rPr lang="en-US" altLang="ko-KR" dirty="0" smtClean="0"/>
              <a:t>: OOOOOOO</a:t>
            </a:r>
          </a:p>
          <a:p>
            <a:r>
              <a:rPr lang="ko-KR" altLang="en-US" dirty="0" smtClean="0"/>
              <a:t>산학협력 운영 책임자</a:t>
            </a:r>
            <a:r>
              <a:rPr lang="en-US" altLang="ko-KR" dirty="0" smtClean="0"/>
              <a:t>: OOO</a:t>
            </a:r>
          </a:p>
          <a:p>
            <a:r>
              <a:rPr lang="ko-KR" altLang="en-US" dirty="0" smtClean="0"/>
              <a:t>연락처</a:t>
            </a:r>
            <a:r>
              <a:rPr lang="en-US" altLang="ko-KR" dirty="0" smtClean="0"/>
              <a:t>: 000-000-000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프로젝트 담당자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멘토</a:t>
            </a:r>
            <a:r>
              <a:rPr lang="en-US" altLang="ko-KR" dirty="0" smtClean="0"/>
              <a:t>): OOOOOOO</a:t>
            </a:r>
          </a:p>
          <a:p>
            <a:r>
              <a:rPr lang="ko-KR" altLang="en-US" dirty="0" smtClean="0"/>
              <a:t>프로젝트 담당자 연락처</a:t>
            </a:r>
            <a:r>
              <a:rPr lang="en-US" altLang="ko-KR" dirty="0" smtClean="0"/>
              <a:t>:000-000-0000)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회사소개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6911"/>
              </p:ext>
            </p:extLst>
          </p:nvPr>
        </p:nvGraphicFramePr>
        <p:xfrm>
          <a:off x="539552" y="1412776"/>
          <a:ext cx="8064500" cy="4896544"/>
        </p:xfrm>
        <a:graphic>
          <a:graphicData uri="http://schemas.openxmlformats.org/drawingml/2006/table">
            <a:tbl>
              <a:tblPr/>
              <a:tblGrid>
                <a:gridCol w="1366837"/>
                <a:gridCol w="6697663"/>
              </a:tblGrid>
              <a:tr h="5556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구   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   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27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주제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 분야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32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 개요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 및 개요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85164"/>
              </p:ext>
            </p:extLst>
          </p:nvPr>
        </p:nvGraphicFramePr>
        <p:xfrm>
          <a:off x="468313" y="1196749"/>
          <a:ext cx="8064500" cy="5040563"/>
        </p:xfrm>
        <a:graphic>
          <a:graphicData uri="http://schemas.openxmlformats.org/drawingml/2006/table">
            <a:tbl>
              <a:tblPr/>
              <a:tblGrid>
                <a:gridCol w="1366837"/>
                <a:gridCol w="6697663"/>
              </a:tblGrid>
              <a:tr h="576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구   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   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622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요구사항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필요 인원 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프로젝트 배경기술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 진행을 위해 요구되는 기술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66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회사가 원하는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예상 결과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 결과물에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대한 설명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기대 성과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논문발표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특허출원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소프트웨어등록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55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기타사항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인턴십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수용 여부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기업체 지원 가능 사항 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 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결과물 요약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029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</TotalTime>
  <Words>92</Words>
  <Application>Microsoft Office PowerPoint</Application>
  <PresentationFormat>화면 슬라이드 쇼(4:3)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돋움</vt:lpstr>
      <vt:lpstr>맑은 고딕</vt:lpstr>
      <vt:lpstr>Arial</vt:lpstr>
      <vt:lpstr>Bookman Old Style</vt:lpstr>
      <vt:lpstr>Gill Sans MT</vt:lpstr>
      <vt:lpstr>Wingdings</vt:lpstr>
      <vt:lpstr>Wingdings 3</vt:lpstr>
      <vt:lpstr>원본</vt:lpstr>
      <vt:lpstr>산학협력 프로젝트 주제: OOOOOOOOOOOOOO</vt:lpstr>
      <vt:lpstr>회사소개</vt:lpstr>
      <vt:lpstr>프로젝트 주제 및 개요</vt:lpstr>
      <vt:lpstr>최종 결과물 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주제 제안</dc:title>
  <dc:creator>user</dc:creator>
  <cp:lastModifiedBy>USER</cp:lastModifiedBy>
  <cp:revision>6</cp:revision>
  <dcterms:created xsi:type="dcterms:W3CDTF">2012-03-20T11:29:25Z</dcterms:created>
  <dcterms:modified xsi:type="dcterms:W3CDTF">2016-09-23T05:41:29Z</dcterms:modified>
</cp:coreProperties>
</file>