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Jose gonzalez" userId="0e9c87c8a53a94a3" providerId="LiveId" clId="{911D719F-64DA-4C6D-8D35-F464FCEFC242}"/>
    <pc:docChg chg="custSel delSld modSld">
      <pc:chgData name="Javier Jose gonzalez" userId="0e9c87c8a53a94a3" providerId="LiveId" clId="{911D719F-64DA-4C6D-8D35-F464FCEFC242}" dt="2020-08-18T22:15:25.331" v="8" actId="14100"/>
      <pc:docMkLst>
        <pc:docMk/>
      </pc:docMkLst>
      <pc:sldChg chg="del">
        <pc:chgData name="Javier Jose gonzalez" userId="0e9c87c8a53a94a3" providerId="LiveId" clId="{911D719F-64DA-4C6D-8D35-F464FCEFC242}" dt="2020-08-18T21:54:09.965" v="2" actId="47"/>
        <pc:sldMkLst>
          <pc:docMk/>
          <pc:sldMk cId="3540670019" sldId="256"/>
        </pc:sldMkLst>
      </pc:sldChg>
      <pc:sldChg chg="del">
        <pc:chgData name="Javier Jose gonzalez" userId="0e9c87c8a53a94a3" providerId="LiveId" clId="{911D719F-64DA-4C6D-8D35-F464FCEFC242}" dt="2020-08-18T21:54:09.965" v="2" actId="47"/>
        <pc:sldMkLst>
          <pc:docMk/>
          <pc:sldMk cId="1832746220" sldId="257"/>
        </pc:sldMkLst>
      </pc:sldChg>
      <pc:sldChg chg="delSp modSp mod">
        <pc:chgData name="Javier Jose gonzalez" userId="0e9c87c8a53a94a3" providerId="LiveId" clId="{911D719F-64DA-4C6D-8D35-F464FCEFC242}" dt="2020-08-18T22:15:25.331" v="8" actId="14100"/>
        <pc:sldMkLst>
          <pc:docMk/>
          <pc:sldMk cId="476225570" sldId="258"/>
        </pc:sldMkLst>
        <pc:picChg chg="mod">
          <ac:chgData name="Javier Jose gonzalez" userId="0e9c87c8a53a94a3" providerId="LiveId" clId="{911D719F-64DA-4C6D-8D35-F464FCEFC242}" dt="2020-08-18T22:15:25.331" v="8" actId="14100"/>
          <ac:picMkLst>
            <pc:docMk/>
            <pc:sldMk cId="476225570" sldId="258"/>
            <ac:picMk id="5" creationId="{E3FCA434-2148-4762-87D0-867C6E8C1C89}"/>
          </ac:picMkLst>
        </pc:picChg>
        <pc:picChg chg="del mod">
          <ac:chgData name="Javier Jose gonzalez" userId="0e9c87c8a53a94a3" providerId="LiveId" clId="{911D719F-64DA-4C6D-8D35-F464FCEFC242}" dt="2020-08-18T21:54:07.140" v="1" actId="478"/>
          <ac:picMkLst>
            <pc:docMk/>
            <pc:sldMk cId="476225570" sldId="258"/>
            <ac:picMk id="7" creationId="{49B69297-61DC-4C7F-BA97-3CE9447123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17AD-69AB-4012-9714-FED8407AB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FDD71-D2DF-4F8E-AE7D-D99E31320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5B5B-2F90-4DE5-95F9-962BC2D8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3510-1D69-49A2-A3A9-3F7CA6EF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0F97-63F0-4758-961B-CD9C07D6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213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44F1-21DB-4A8B-8BCC-885881F7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A3364-1F9D-4F2C-BA8C-20EB380C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A5805-4D4E-4D68-A28D-B3DE7BF1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DD14-6032-467F-ADC7-49280E19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80C0-DAB1-45BF-8302-B9FD3D3C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71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997A4-46DD-4349-9AAB-3BD5C3F9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F0A06-5847-4885-9751-6B70E1239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2375-7666-46BF-987F-515A4AD1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076E-D87E-42DA-A148-C243CAF8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89B9-D7D8-43E8-94E0-F9CEFEB3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54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4C71-6056-47E1-B175-FF393BA8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9987-FFF5-4B15-A6B0-55620018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072F-46E7-464B-929D-0411BC13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1A9A-EAB7-4784-8D28-A0DF6DC8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B05C-3E46-4181-801B-E8EB217C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70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F400-C40E-442A-9BCA-2EA4C316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1959-5F61-4107-8BC1-4DFA10EB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FF8E-F638-4BD7-ACCC-09D584CC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4B1E-140F-4D55-8DCA-B72EC779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6611-3617-4C60-99C6-01D032AB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562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C64E-5AD6-4DF9-BE15-035E3BC9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D2E4-A62F-4697-8BD5-0D4EF3586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C49AA-8AEF-4D3F-AAA6-FFB501050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05A03-BF7B-4F2A-A0E5-E97939F7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F3C39-6F4A-44E7-BE49-B4716DE6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D77A-3BC1-43A7-BE12-8225CB8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95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9EC0-C7D6-4980-B6EC-B210F48E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E533-3A90-4431-966F-A7A5D6E1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EDB28-C3EA-4749-91D1-CD052F137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753C8-77AF-450F-B2A6-58CB23D8F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7FCFB-7B67-4FEA-AF34-D45593A6C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DC728-4DC3-4654-821C-7B665E79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239B3-29F1-4BF1-85D4-2C0D5383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BFADA-2020-41F5-A70D-B978CCFF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230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9EFB-09C3-4E5F-960B-BD1E03B3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1D4CB-ECF5-4C43-9D99-9EF88FF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4909F-57BF-42E5-8075-69667AA7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536C9-6847-4A90-97FC-08D9766A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75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779D4-A1C9-4878-9659-0E2C953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B5D62-CC07-410A-8DE9-A3BCD35E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6322C-6D7C-4547-9264-75009CA2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310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3A46-848B-435E-B3DD-A0E9D61B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DB80-063A-4863-9F86-40ABB839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87854-3945-4E7F-B2C8-4E5B2BDA7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B3890-49CE-4675-96F2-AE052FCF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61E5F-5AAC-4ECA-942F-43786A43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2968-9CB4-403D-9FCF-27FB6FAF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04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E56E-C890-442C-8057-1FD45D04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4CE01-392B-48FE-8C8C-D285FB86B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284E1-54C2-4D8A-A7BC-44FB35D49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B16AF-0194-4156-B664-07374940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48E94-20F2-4D3C-8C85-99F8C123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58D97-49E8-49F3-BF5D-1BE24646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318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EE14-DA63-4E75-BD6B-831D6C25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0F63-DE45-47BE-834A-D27860273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C45B5-ECA2-455D-8FD2-55C6F0FA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9FF7-D22B-4965-A833-8DB4417737A0}" type="datetimeFigureOut">
              <a:rPr lang="es-CL" smtClean="0"/>
              <a:t>18-08-2020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4477-3C67-4FDC-A20D-E225F03FF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306C-EBE9-49A6-80C0-44C6F33C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80F14-9CE1-4CF6-BCCD-ED9D6E8EDDA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36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FCA434-2148-4762-87D0-867C6E8C1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6" b="-4"/>
          <a:stretch/>
        </p:blipFill>
        <p:spPr>
          <a:xfrm>
            <a:off x="1929491" y="930442"/>
            <a:ext cx="2818971" cy="2818972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ln w="22225">
            <a:solidFill>
              <a:schemeClr val="tx1"/>
            </a:solidFill>
          </a:ln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7622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Alba Maria Rodriguez Mora</dc:creator>
  <cp:lastModifiedBy>Javier Jose gonzalez</cp:lastModifiedBy>
  <cp:revision>1</cp:revision>
  <dcterms:created xsi:type="dcterms:W3CDTF">2020-08-18T21:10:25Z</dcterms:created>
  <dcterms:modified xsi:type="dcterms:W3CDTF">2020-08-18T22:15:41Z</dcterms:modified>
</cp:coreProperties>
</file>