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04406-4DE3-49BC-BBAD-C854D45734A9}" v="2" dt="2020-09-13T03:55:3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Jose gonzalez" userId="0e9c87c8a53a94a3" providerId="LiveId" clId="{9E204406-4DE3-49BC-BBAD-C854D45734A9}"/>
    <pc:docChg chg="modSld">
      <pc:chgData name="Javier Jose gonzalez" userId="0e9c87c8a53a94a3" providerId="LiveId" clId="{9E204406-4DE3-49BC-BBAD-C854D45734A9}" dt="2020-09-13T03:55:39.329" v="4" actId="339"/>
      <pc:docMkLst>
        <pc:docMk/>
      </pc:docMkLst>
      <pc:sldChg chg="modSp mod">
        <pc:chgData name="Javier Jose gonzalez" userId="0e9c87c8a53a94a3" providerId="LiveId" clId="{9E204406-4DE3-49BC-BBAD-C854D45734A9}" dt="2020-09-13T03:55:39.329" v="4" actId="339"/>
        <pc:sldMkLst>
          <pc:docMk/>
          <pc:sldMk cId="1915221477" sldId="256"/>
        </pc:sldMkLst>
        <pc:picChg chg="mod">
          <ac:chgData name="Javier Jose gonzalez" userId="0e9c87c8a53a94a3" providerId="LiveId" clId="{9E204406-4DE3-49BC-BBAD-C854D45734A9}" dt="2020-09-13T03:55:39.329" v="4" actId="339"/>
          <ac:picMkLst>
            <pc:docMk/>
            <pc:sldMk cId="1915221477" sldId="256"/>
            <ac:picMk id="6" creationId="{FC2281AA-62FA-F243-9273-E7A691C7111B}"/>
          </ac:picMkLst>
        </pc:picChg>
        <pc:picChg chg="mod">
          <ac:chgData name="Javier Jose gonzalez" userId="0e9c87c8a53a94a3" providerId="LiveId" clId="{9E204406-4DE3-49BC-BBAD-C854D45734A9}" dt="2020-09-13T03:53:46.985" v="0" actId="14861"/>
          <ac:picMkLst>
            <pc:docMk/>
            <pc:sldMk cId="1915221477" sldId="256"/>
            <ac:picMk id="8" creationId="{B4CF3756-1939-4342-8804-6FBB527416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3C0E-C075-9B4C-A058-50664DD15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C99E2-9B43-F246-9E73-E768609F8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28F82-38F5-DD49-B83C-A9143B83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48FC3-7863-3F4D-A41D-D7FED1B2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6B7A9-C258-4E4A-954C-150C0B62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983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B4411-32A6-744F-8559-A04D55D7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241D65-BCD3-FC4B-81CD-AF7DD385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70417-3DED-4144-A02E-9DFE2AC3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6B419-8516-C54C-9682-21107F8D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2885E-476F-B94F-B8C9-F3B31F67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059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21521B-5577-DB41-961D-A93357C4F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F0EEA1-7DBA-9E4A-96A7-4143BFCB2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FA4E4-1FCD-1042-8DD4-3C8DBBD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4F371-69D4-4842-96F3-2CE6B3E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8B046-2A89-4541-9A5D-E3BDAE5B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65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462F8-9EA8-654C-8B8A-7CCCA8F0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9485F-0C3A-1C41-AF26-9A160A2F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DC028-8892-AA4A-8292-8797351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03A97-CAB0-8C47-971A-A739A419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46DC1-A1CE-6A49-BC44-170D1784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789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53486-346C-874A-A6DD-57695D1C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FA30F-4DCF-5646-A09E-E7ACEC54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A07FB-2177-9A40-BB87-F71CEBB1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74A79-86F2-2446-A7AD-597B9E0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581F8-835E-BC4A-8168-A0C2CC0C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2410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EFA2-4BFB-C942-B497-8F20BF2D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6A330-38D1-8444-B24E-AC477FD78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E0E46C-052C-F346-B4DB-E2C20E94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E6B6B2-D89A-B144-BE31-17752B37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4016CC-695E-2F41-B95F-69B0BCA4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214B-7401-8B43-BA8C-32311D56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192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AAB8A-0A94-D946-83F4-CC252840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114B1-08E8-5644-A3A7-F9975F05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D83962-E024-3D44-9C34-1FB3D195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9D5967-38AC-7C4F-85F0-A6EA494AD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E374D8-6A39-BD4E-85C7-3961B1D89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762A7B-1970-2648-B078-CDAD6D5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9101E0-DF65-FE4C-9B49-16FD7717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7A4EF3-2A38-DD4D-A76E-BB0DBBB3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3108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8494-3807-7444-B168-C27BB392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FDB87B-5C93-564C-B29D-37D40BCA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E33EE3-8BD7-B94E-A9F2-C585C57C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60A504-8EBE-A842-BE35-87730E8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9865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EDF25B-8715-F647-9F3B-208B21E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6AD8C-E306-1B43-92AF-0CD60587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DFDB49-B3FF-E642-A279-91692AF5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916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24E4B-6F62-D244-A77B-79928534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80137-4FFC-084C-A7A5-AA83FDEC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8AD570-CBF1-0C4D-A7A3-76CA7611E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B9F73A-846A-924D-AA87-4FE85B62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7AF1CB-5E5C-AA44-9FD5-683DE567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2CC56-7302-3B41-8854-54DF8E6A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6834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4B7DB-647C-5548-8E97-3DE0A9D6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AB830F-15CA-F84F-AF9A-49B835A4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919680-5F33-CF4A-ADA2-987E0101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141EA-3B83-2541-88D2-3C3927D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81A72D-7300-7D47-8120-2FD4D44C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EE2FB-F997-274E-95B6-7630FEB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024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AB1D0F-D0CD-854D-8AB9-8665D5DC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413F65-8F89-BD40-922F-368263494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595ED-067B-184D-899B-02EF01909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4E0B-4016-5146-9FCB-397EFFA83874}" type="datetimeFigureOut">
              <a:rPr lang="es-US" smtClean="0"/>
              <a:t>9/13/2020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41E17-DE9C-C947-8562-FEE04BA80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A13F4-D3EA-2447-833F-789C0B672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6C6F-0B30-C84B-9C3A-A8BBF920B1B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84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7">
            <a:extLst>
              <a:ext uri="{FF2B5EF4-FFF2-40B4-BE49-F238E27FC236}">
                <a16:creationId xmlns:a16="http://schemas.microsoft.com/office/drawing/2014/main" id="{F9E89123-96FC-984D-97F8-48F04C14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66" y="4484601"/>
            <a:ext cx="2091334" cy="20913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072F511B-FF9D-0E43-B891-04729277A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2" y="210223"/>
            <a:ext cx="3044811" cy="30448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FC2281AA-62FA-F243-9273-E7A691C71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1" y="3429000"/>
            <a:ext cx="2908545" cy="2908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F79B277C-7BDA-614E-B71C-325448AE1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79" y="612501"/>
            <a:ext cx="3917385" cy="5418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9">
            <a:extLst>
              <a:ext uri="{FF2B5EF4-FFF2-40B4-BE49-F238E27FC236}">
                <a16:creationId xmlns:a16="http://schemas.microsoft.com/office/drawing/2014/main" id="{B4CF3756-1939-4342-8804-6FBB5274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36" y="549481"/>
            <a:ext cx="2705553" cy="27055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15221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Rodriguez</dc:creator>
  <cp:lastModifiedBy>Javier Jose gonzalez</cp:lastModifiedBy>
  <cp:revision>3</cp:revision>
  <dcterms:created xsi:type="dcterms:W3CDTF">2020-09-13T00:43:26Z</dcterms:created>
  <dcterms:modified xsi:type="dcterms:W3CDTF">2020-09-13T03:56:04Z</dcterms:modified>
</cp:coreProperties>
</file>