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B8B-0D37-46DC-B97A-AD002A76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F832-2EAB-4030-BCBD-10CC77C4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E034-FCCF-48B2-892D-B9F0BCAC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F163-ED63-4B6E-A14F-373E501E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04E0-ACCD-42AD-A8B3-3C5BCA6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9056-66E7-43A5-99E7-7FEBF689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A187-6F90-4EE9-919C-488F2B43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4F8A-0556-41EB-8CBE-383B8D0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AB56-E456-4B86-9AE3-1CF40671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79B1-A996-4508-B803-D813EA37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202BA-A7C0-44C5-8CEA-50814001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3DC9C-A9B0-4C6F-B299-53DB590B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EFCA-A5BD-459C-B67A-8DDB3BBC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1443-C8FD-437E-88A2-D84A5E7C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BE81-C48E-4445-87EF-E6D113CA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43B-B8E0-48C2-86C3-64FBA550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6FBF-BB1B-4192-B0C1-490208C4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5C71-3418-4F76-BB7D-250232FC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0079E-0A49-4BFB-A64A-D5D84233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439F-A769-4A90-A5E3-E5C44227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7331-B6A9-41C7-BBC1-AB83EF5F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C1FD-7907-4430-A312-3012AF9D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EC67-1D1C-4B0B-8E62-EECFB9E0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A259-7064-48D7-A99B-BB70591C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896F-68A9-46D8-A454-624E5AD2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694-843A-4C27-95D4-23434CBD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9CDF-B10E-42CA-AD37-8D0BBDB4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3C8D-72EC-4B83-8473-78B10DB27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B90E-9675-4BEF-95BA-60241C74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4B83-C3E1-4067-9E5E-1071E016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9580-BA34-4808-AB25-117D7552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4273-A016-4418-8ADE-27E2F506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699F-AE7D-490D-A784-BC50A97A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27F4-0E49-4E49-98B4-F83BBD8F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A7A3A-D0B0-4053-AEBA-CD2029A0A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E0573-8E59-4F74-8B7C-ACBCA373C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07C63-1EBD-4E70-A158-E99775E8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567FE-19D4-4A90-B649-D388F6D5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74B5-F59D-4893-B7FD-361F3052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B0A-C33E-48F7-A7F6-0425930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0A8C-D8F4-4A1F-A984-783A427B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8DC74-691E-4F99-B605-6945E4E8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E627-551F-47BE-9E8A-2C267792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76E8-F640-44C1-BDE2-73C56E7E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70E16-9ADE-4849-9DC6-07283068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1315-276F-4793-BC54-A657752E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C02-6E36-4A21-B75E-58A8C7E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4305-126D-46A6-9CB4-ECD734C6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A74F-0590-4F7B-AB48-6B57A47D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6C9E1-6801-461F-84BE-151731DD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FC4E-FE3D-46C1-A123-73EF5612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8E13-0B09-4ADA-875C-5042918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DB58-F111-4D49-99B3-EFD17492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33A6E-84E0-436F-A6D8-F6EA8F85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7AB6-A263-4085-B2D3-2071F7C8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DE26-1DE9-4D13-A9E1-2F7B6A34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2879-11BF-4E3A-B288-CF5DE950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8DC6-BE75-44DF-B193-9AE3A174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873BE-B874-42FB-888E-75A6FC14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82F4-C53B-4855-A92E-780999DC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57F0-C183-4717-AFAB-9DA949D3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60B2-3F17-4CE2-B3DB-AF2023A88C2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3E98-4698-4B91-A439-21C26E82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97FF-8491-4E42-B191-2F635B3BF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129B-41AE-4755-9AB7-4186BC139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B1A4A-2137-4CED-8C0D-9ED360D20224}"/>
              </a:ext>
            </a:extLst>
          </p:cNvPr>
          <p:cNvSpPr/>
          <p:nvPr/>
        </p:nvSpPr>
        <p:spPr>
          <a:xfrm>
            <a:off x="1110601" y="811762"/>
            <a:ext cx="1932091" cy="88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parameters.m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Contains the calibrated parameters and the gender distortion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455D8-8EAB-4F43-B99F-C347571AE612}"/>
              </a:ext>
            </a:extLst>
          </p:cNvPr>
          <p:cNvSpPr/>
          <p:nvPr/>
        </p:nvSpPr>
        <p:spPr>
          <a:xfrm>
            <a:off x="3120279" y="811762"/>
            <a:ext cx="1932091" cy="88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setgrid_Gunner.m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File that calculates the distribution of skills according to Gunner(2008)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DB1769-B1FF-463F-A306-075AF98B599D}"/>
              </a:ext>
            </a:extLst>
          </p:cNvPr>
          <p:cNvSpPr/>
          <p:nvPr/>
        </p:nvSpPr>
        <p:spPr>
          <a:xfrm>
            <a:off x="2826664" y="2459421"/>
            <a:ext cx="2519318" cy="1533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calModel.m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Calculates the equilibrium results of the model given some parameters, skill distribution and shape of the household production costs.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8E897-3546-4FD1-A314-CBBF361EACE8}"/>
              </a:ext>
            </a:extLst>
          </p:cNvPr>
          <p:cNvSpPr/>
          <p:nvPr/>
        </p:nvSpPr>
        <p:spPr>
          <a:xfrm>
            <a:off x="5129954" y="811761"/>
            <a:ext cx="1932091" cy="88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households.m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Shape of the household production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A29B83-611B-423D-9588-6A3B8C4F3A6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697995" y="1071093"/>
            <a:ext cx="766980" cy="200967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13A52-B3FF-4CB9-ADB7-A581E49C133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086323" y="1692441"/>
            <a:ext cx="2" cy="766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D6B21-2DA5-4D54-BA31-3200BE8B0E4F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4707672" y="1071092"/>
            <a:ext cx="766981" cy="20096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681EB-1F62-4A6B-84EA-64AF5DBBC58E}"/>
              </a:ext>
            </a:extLst>
          </p:cNvPr>
          <p:cNvSpPr/>
          <p:nvPr/>
        </p:nvSpPr>
        <p:spPr>
          <a:xfrm>
            <a:off x="2826664" y="4058416"/>
            <a:ext cx="2519318" cy="110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  <a:r>
              <a:rPr lang="en-US" sz="1200" b="1" baseline="30000" dirty="0">
                <a:solidFill>
                  <a:schemeClr val="tx1"/>
                </a:solidFill>
              </a:rPr>
              <a:t>st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Finds the prices that clear the markets with </a:t>
            </a:r>
            <a:r>
              <a:rPr lang="en-US" sz="1050" i="1" dirty="0" err="1">
                <a:solidFill>
                  <a:schemeClr val="tx1"/>
                </a:solidFill>
              </a:rPr>
              <a:t>shooting_mktclear.m</a:t>
            </a:r>
            <a:r>
              <a:rPr lang="en-US" sz="1050" i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and</a:t>
            </a:r>
            <a:r>
              <a:rPr lang="en-US" sz="1050" i="1" dirty="0">
                <a:solidFill>
                  <a:schemeClr val="tx1"/>
                </a:solidFill>
              </a:rPr>
              <a:t> </a:t>
            </a:r>
            <a:r>
              <a:rPr lang="en-US" sz="1050" i="1" dirty="0" err="1">
                <a:solidFill>
                  <a:schemeClr val="tx1"/>
                </a:solidFill>
              </a:rPr>
              <a:t>mktclear.m</a:t>
            </a:r>
            <a:r>
              <a:rPr lang="en-US" sz="1050" dirty="0">
                <a:solidFill>
                  <a:schemeClr val="tx1"/>
                </a:solidFill>
              </a:rPr>
              <a:t> by finding wages that clear the markets and simultaneously are close enough to the interest rate at steady state. 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EA0391-C7C1-4D59-97C5-6AB040A72BD9}"/>
              </a:ext>
            </a:extLst>
          </p:cNvPr>
          <p:cNvSpPr/>
          <p:nvPr/>
        </p:nvSpPr>
        <p:spPr>
          <a:xfrm>
            <a:off x="2822162" y="5214987"/>
            <a:ext cx="2519318" cy="110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2</a:t>
            </a:r>
            <a:r>
              <a:rPr lang="en-US" sz="1200" b="1" baseline="30000" dirty="0">
                <a:solidFill>
                  <a:schemeClr val="tx1"/>
                </a:solidFill>
              </a:rPr>
              <a:t>nd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Given the set of prices that clear the markets, it calculates several outcomes of the model using </a:t>
            </a:r>
            <a:r>
              <a:rPr lang="en-US" sz="1050" i="1" dirty="0" err="1">
                <a:solidFill>
                  <a:schemeClr val="tx1"/>
                </a:solidFill>
              </a:rPr>
              <a:t>main_policy.m</a:t>
            </a:r>
            <a:r>
              <a:rPr lang="en-US" sz="1050" i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and calculating additional outcomes inside </a:t>
            </a:r>
            <a:r>
              <a:rPr lang="en-US" sz="1050" i="1" dirty="0" err="1">
                <a:solidFill>
                  <a:schemeClr val="tx1"/>
                </a:solidFill>
              </a:rPr>
              <a:t>calModel.m</a:t>
            </a:r>
            <a:r>
              <a:rPr lang="en-US" sz="1050" dirty="0">
                <a:solidFill>
                  <a:schemeClr val="tx1"/>
                </a:solidFill>
              </a:rPr>
              <a:t>. 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92103-F316-4044-A5DA-1C4CB2BF5EC2}"/>
              </a:ext>
            </a:extLst>
          </p:cNvPr>
          <p:cNvSpPr/>
          <p:nvPr/>
        </p:nvSpPr>
        <p:spPr>
          <a:xfrm>
            <a:off x="5884476" y="5214987"/>
            <a:ext cx="1932091" cy="110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exp_results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Outcomes are saved with a name starting with </a:t>
            </a:r>
            <a:r>
              <a:rPr lang="en-US" sz="1100" i="1" dirty="0" err="1">
                <a:solidFill>
                  <a:schemeClr val="tx1"/>
                </a:solidFill>
              </a:rPr>
              <a:t>p_.mat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for partial equilibrium values and </a:t>
            </a:r>
            <a:r>
              <a:rPr lang="en-US" sz="1100" i="1" dirty="0" err="1">
                <a:solidFill>
                  <a:schemeClr val="tx1"/>
                </a:solidFill>
              </a:rPr>
              <a:t>g_.mat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for general equilibrium values and stored in this file.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21B6AA-1D36-44F0-B34C-6F533BCC4EB3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341480" y="5768558"/>
            <a:ext cx="5429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E8179F2-8960-4164-A35D-86787C34FA1F}"/>
              </a:ext>
            </a:extLst>
          </p:cNvPr>
          <p:cNvSpPr/>
          <p:nvPr/>
        </p:nvSpPr>
        <p:spPr>
          <a:xfrm>
            <a:off x="5838847" y="3274629"/>
            <a:ext cx="2014346" cy="76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results.m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code is used to replicate the Table 4 in the thesis.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7D70D7-06C8-4360-912D-9824855C0112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H="1" flipV="1">
            <a:off x="6846020" y="4041632"/>
            <a:ext cx="4502" cy="1173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5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Jose gonzalez</dc:creator>
  <cp:lastModifiedBy>Javier Jose gonzalez</cp:lastModifiedBy>
  <cp:revision>2</cp:revision>
  <dcterms:created xsi:type="dcterms:W3CDTF">2020-10-12T17:54:20Z</dcterms:created>
  <dcterms:modified xsi:type="dcterms:W3CDTF">2020-10-12T18:10:50Z</dcterms:modified>
</cp:coreProperties>
</file>