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10"/>
  </p:notesMasterIdLst>
  <p:sldIdLst>
    <p:sldId id="256" r:id="rId5"/>
    <p:sldId id="257" r:id="rId6"/>
    <p:sldId id="258" r:id="rId7"/>
    <p:sldId id="259" r:id="rId8"/>
    <p:sldId id="260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Nunito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customXml" Target="../customXml/item2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1.fntdata"/><Relationship Id="rId5" Type="http://schemas.openxmlformats.org/officeDocument/2006/relationships/slide" Target="slides/slide1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c97707270_0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c97707270_0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c97707270_0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ac97707270_0_3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c97707270_0_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ac97707270_0_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c97707270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ac97707270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Herencia</a:t>
            </a:r>
            <a:endParaRPr lang="es-EC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3286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es?</a:t>
            </a:r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989100"/>
            <a:ext cx="7505700" cy="5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Mecanismo de la POO que permite heredar caracteristicas(atributos y metodos) a otras clases del mismo tipo.</a:t>
            </a:r>
            <a:endParaRPr sz="1600"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9039" y="1570200"/>
            <a:ext cx="4656137" cy="326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>
            <a:spLocks noGrp="1"/>
          </p:cNvSpPr>
          <p:nvPr>
            <p:ph type="title"/>
          </p:nvPr>
        </p:nvSpPr>
        <p:spPr>
          <a:xfrm>
            <a:off x="819150" y="3717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</a:t>
            </a:r>
            <a:endParaRPr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1650" y="1338263"/>
            <a:ext cx="5600700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1650" y="1338263"/>
            <a:ext cx="5600700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3525" y="385763"/>
            <a:ext cx="6076950" cy="43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532615A6A64DA469C2AC7D0F694B028" ma:contentTypeVersion="6" ma:contentTypeDescription="Crear nuevo documento." ma:contentTypeScope="" ma:versionID="879a7a1e273d8b6bbb3f3224b03d4949">
  <xsd:schema xmlns:xsd="http://www.w3.org/2001/XMLSchema" xmlns:xs="http://www.w3.org/2001/XMLSchema" xmlns:p="http://schemas.microsoft.com/office/2006/metadata/properties" xmlns:ns2="165cde25-cbeb-4aef-9678-6cb753c76ade" targetNamespace="http://schemas.microsoft.com/office/2006/metadata/properties" ma:root="true" ma:fieldsID="f1ff049937a52f0076b557fe8761d205" ns2:_="">
    <xsd:import namespace="165cde25-cbeb-4aef-9678-6cb753c76ad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5cde25-cbeb-4aef-9678-6cb753c76a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46442D5-1DFC-4A6D-AD77-85BA9E3FFD0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A0F88F7-AB9D-4E5D-A72D-083079CC8C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65cde25-cbeb-4aef-9678-6cb753c76ad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F630B93-447B-4AA3-9D47-5B3A4497D2F0}">
  <ds:schemaRefs>
    <ds:schemaRef ds:uri="http://purl.org/dc/dcmitype/"/>
    <ds:schemaRef ds:uri="165cde25-cbeb-4aef-9678-6cb753c76ade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26</Words>
  <Application>Microsoft Office PowerPoint</Application>
  <PresentationFormat>Presentación en pantalla (16:9)</PresentationFormat>
  <Paragraphs>4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Calibri</vt:lpstr>
      <vt:lpstr>Arial</vt:lpstr>
      <vt:lpstr>Nunito</vt:lpstr>
      <vt:lpstr>Shift</vt:lpstr>
      <vt:lpstr>Herencia</vt:lpstr>
      <vt:lpstr>¿Qué es?</vt:lpstr>
      <vt:lpstr>Ejemplo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Herencia</dc:title>
  <cp:lastModifiedBy>Johan Jair Gilces Reyes</cp:lastModifiedBy>
  <cp:revision>2</cp:revision>
  <dcterms:modified xsi:type="dcterms:W3CDTF">2021-06-24T20:53:58Z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0x0101007532615A6A64DA469C2AC7D0F694B028</vt:lpwstr>
  </property>
</Properties>
</file>