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8" r:id="rId5"/>
    <p:sldId id="259" r:id="rId6"/>
    <p:sldId id="262" r:id="rId7"/>
    <p:sldId id="260" r:id="rId8"/>
    <p:sldId id="257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3D72-5236-44E8-A3CF-BB47DE80EFB2}" type="datetimeFigureOut">
              <a:rPr lang="es-EC" smtClean="0"/>
              <a:t>22/7/2021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975A-6CF2-4A34-BB98-7241A68FFD1F}" type="slidenum">
              <a:rPr lang="es-EC" smtClean="0"/>
              <a:t>‹Nº›</a:t>
            </a:fld>
            <a:endParaRPr lang="es-EC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515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3D72-5236-44E8-A3CF-BB47DE80EFB2}" type="datetimeFigureOut">
              <a:rPr lang="es-EC" smtClean="0"/>
              <a:t>22/7/2021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975A-6CF2-4A34-BB98-7241A68FFD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2775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3D72-5236-44E8-A3CF-BB47DE80EFB2}" type="datetimeFigureOut">
              <a:rPr lang="es-EC" smtClean="0"/>
              <a:t>22/7/2021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975A-6CF2-4A34-BB98-7241A68FFD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7418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3D72-5236-44E8-A3CF-BB47DE80EFB2}" type="datetimeFigureOut">
              <a:rPr lang="es-EC" smtClean="0"/>
              <a:t>22/7/2021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975A-6CF2-4A34-BB98-7241A68FFD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2478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3D72-5236-44E8-A3CF-BB47DE80EFB2}" type="datetimeFigureOut">
              <a:rPr lang="es-EC" smtClean="0"/>
              <a:t>22/7/2021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975A-6CF2-4A34-BB98-7241A68FFD1F}" type="slidenum">
              <a:rPr lang="es-EC" smtClean="0"/>
              <a:t>‹Nº›</a:t>
            </a:fld>
            <a:endParaRPr lang="es-EC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69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3D72-5236-44E8-A3CF-BB47DE80EFB2}" type="datetimeFigureOut">
              <a:rPr lang="es-EC" smtClean="0"/>
              <a:t>22/7/2021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975A-6CF2-4A34-BB98-7241A68FFD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1892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3D72-5236-44E8-A3CF-BB47DE80EFB2}" type="datetimeFigureOut">
              <a:rPr lang="es-EC" smtClean="0"/>
              <a:t>22/7/2021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975A-6CF2-4A34-BB98-7241A68FFD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1195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3D72-5236-44E8-A3CF-BB47DE80EFB2}" type="datetimeFigureOut">
              <a:rPr lang="es-EC" smtClean="0"/>
              <a:t>22/7/2021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975A-6CF2-4A34-BB98-7241A68FFD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1327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3D72-5236-44E8-A3CF-BB47DE80EFB2}" type="datetimeFigureOut">
              <a:rPr lang="es-EC" smtClean="0"/>
              <a:t>22/7/2021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975A-6CF2-4A34-BB98-7241A68FFD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7521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F83D72-5236-44E8-A3CF-BB47DE80EFB2}" type="datetimeFigureOut">
              <a:rPr lang="es-EC" smtClean="0"/>
              <a:t>22/7/2021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C1975A-6CF2-4A34-BB98-7241A68FFD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4582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3D72-5236-44E8-A3CF-BB47DE80EFB2}" type="datetimeFigureOut">
              <a:rPr lang="es-EC" smtClean="0"/>
              <a:t>22/7/2021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975A-6CF2-4A34-BB98-7241A68FFD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8736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F83D72-5236-44E8-A3CF-BB47DE80EFB2}" type="datetimeFigureOut">
              <a:rPr lang="es-EC" smtClean="0"/>
              <a:t>22/7/2021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C1975A-6CF2-4A34-BB98-7241A68FFD1F}" type="slidenum">
              <a:rPr lang="es-EC" smtClean="0"/>
              <a:t>‹Nº›</a:t>
            </a:fld>
            <a:endParaRPr lang="es-EC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10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C537-0FB3-4386-B9BA-2D870D9063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Clases</a:t>
            </a:r>
            <a:r>
              <a:rPr lang="en-US" dirty="0"/>
              <a:t> </a:t>
            </a:r>
            <a:r>
              <a:rPr lang="en-US" dirty="0" err="1"/>
              <a:t>Abstractas</a:t>
            </a:r>
            <a:endParaRPr lang="es-EC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47F0A-8EE0-4E1B-A3A9-BDBB5AD7E9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9465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31160-8A68-4F92-8519-52682B6E1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1736"/>
            <a:ext cx="10515600" cy="1083871"/>
          </a:xfrm>
        </p:spPr>
        <p:txBody>
          <a:bodyPr/>
          <a:lstStyle/>
          <a:p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implementar</a:t>
            </a:r>
            <a:r>
              <a:rPr lang="en-US" dirty="0"/>
              <a:t> el constructor</a:t>
            </a:r>
          </a:p>
          <a:p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metodos</a:t>
            </a:r>
            <a:r>
              <a:rPr lang="en-US" dirty="0"/>
              <a:t> no </a:t>
            </a:r>
            <a:r>
              <a:rPr lang="en-US" dirty="0" err="1"/>
              <a:t>abstractos</a:t>
            </a:r>
            <a:endParaRPr lang="en-US" dirty="0"/>
          </a:p>
          <a:p>
            <a:endParaRPr lang="es-EC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1E9264-1FFB-4BF5-8062-9A64BB2ED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61" y="1779170"/>
            <a:ext cx="10199077" cy="447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9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31160-8A68-4F92-8519-52682B6E1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1736"/>
            <a:ext cx="10515600" cy="1083871"/>
          </a:xfrm>
        </p:spPr>
        <p:txBody>
          <a:bodyPr/>
          <a:lstStyle/>
          <a:p>
            <a:r>
              <a:rPr lang="en-US" dirty="0" err="1"/>
              <a:t>Mulltiherencia</a:t>
            </a:r>
            <a:endParaRPr lang="en-US" dirty="0"/>
          </a:p>
          <a:p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8F62200-4967-4928-87A9-C9137CEC3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42" y="2160876"/>
            <a:ext cx="2800741" cy="378195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031981D-AF3F-4378-8087-584B2DA3C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261" y="2160875"/>
            <a:ext cx="4991797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0FE34-345A-4B62-9DB4-F34BEC18B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</a:t>
            </a:r>
            <a:endParaRPr lang="es-EC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E2616-7147-4D33-90B3-76C810F6D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1821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186E3-CC00-43D2-90DD-034569DFC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459"/>
            <a:ext cx="10515600" cy="1328393"/>
          </a:xfrm>
        </p:spPr>
        <p:txBody>
          <a:bodyPr/>
          <a:lstStyle/>
          <a:p>
            <a:r>
              <a:rPr lang="en-US" dirty="0" err="1"/>
              <a:t>Atributos</a:t>
            </a:r>
            <a:r>
              <a:rPr lang="en-US" dirty="0"/>
              <a:t> </a:t>
            </a:r>
            <a:r>
              <a:rPr lang="en-US" dirty="0" err="1"/>
              <a:t>estáticos</a:t>
            </a:r>
            <a:r>
              <a:rPr lang="en-US" dirty="0"/>
              <a:t>, final y p</a:t>
            </a:r>
            <a:r>
              <a:rPr lang="es-EC" dirty="0"/>
              <a:t>ú</a:t>
            </a:r>
            <a:r>
              <a:rPr lang="en-US" dirty="0" err="1"/>
              <a:t>blicos</a:t>
            </a:r>
            <a:endParaRPr lang="en-US" dirty="0"/>
          </a:p>
          <a:p>
            <a:r>
              <a:rPr lang="en-US" dirty="0" err="1"/>
              <a:t>Métodos</a:t>
            </a:r>
            <a:r>
              <a:rPr lang="en-US" dirty="0"/>
              <a:t> por </a:t>
            </a:r>
            <a:r>
              <a:rPr lang="en-US" dirty="0" err="1"/>
              <a:t>defecto</a:t>
            </a:r>
            <a:r>
              <a:rPr lang="en-US" dirty="0"/>
              <a:t> </a:t>
            </a:r>
            <a:r>
              <a:rPr lang="en-US" dirty="0" err="1"/>
              <a:t>públicos</a:t>
            </a: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3AC026-8871-4AF5-914C-C9B07FD86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1283"/>
            <a:ext cx="10515600" cy="428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1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77F5-7C67-4A09-BC48-65CB41566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06562"/>
            <a:ext cx="7729728" cy="1188720"/>
          </a:xfrm>
        </p:spPr>
        <p:txBody>
          <a:bodyPr/>
          <a:lstStyle/>
          <a:p>
            <a:pPr algn="ctr"/>
            <a:r>
              <a:rPr lang="en-US"/>
              <a:t>Interfaces VS Clases Abstractas</a:t>
            </a:r>
            <a:endParaRPr lang="es-EC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9B9BB7-501C-407A-8C55-504B43F72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10" y="1403135"/>
            <a:ext cx="9262979" cy="545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965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532615A6A64DA469C2AC7D0F694B028" ma:contentTypeVersion="6" ma:contentTypeDescription="Crear nuevo documento." ma:contentTypeScope="" ma:versionID="879a7a1e273d8b6bbb3f3224b03d4949">
  <xsd:schema xmlns:xsd="http://www.w3.org/2001/XMLSchema" xmlns:xs="http://www.w3.org/2001/XMLSchema" xmlns:p="http://schemas.microsoft.com/office/2006/metadata/properties" xmlns:ns2="165cde25-cbeb-4aef-9678-6cb753c76ade" targetNamespace="http://schemas.microsoft.com/office/2006/metadata/properties" ma:root="true" ma:fieldsID="f1ff049937a52f0076b557fe8761d205" ns2:_="">
    <xsd:import namespace="165cde25-cbeb-4aef-9678-6cb753c76a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5cde25-cbeb-4aef-9678-6cb753c76a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BDBEE9-DEAE-4A74-AA7A-20AD38622DA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41AB7EF-0C39-4C0D-85A7-A310CAA300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D37524-B017-4401-AC11-DF93EDEE06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5cde25-cbeb-4aef-9678-6cb753c76a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176</TotalTime>
  <Words>29</Words>
  <Application>Microsoft Office PowerPoint</Application>
  <PresentationFormat>Panorámica</PresentationFormat>
  <Paragraphs>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Clases Abstractas</vt:lpstr>
      <vt:lpstr>Presentación de PowerPoint</vt:lpstr>
      <vt:lpstr>Presentación de PowerPoint</vt:lpstr>
      <vt:lpstr>Interface</vt:lpstr>
      <vt:lpstr>Presentación de PowerPoint</vt:lpstr>
      <vt:lpstr>Interfaces VS Clases Abstractas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Clases Abstractas</dc:title>
  <dc:creator>Carlos Andres Loja Guevara</dc:creator>
  <cp:lastModifiedBy>Johan Jair Gilces Reyes</cp:lastModifiedBy>
  <cp:revision>2</cp:revision>
  <dcterms:created xsi:type="dcterms:W3CDTF">2020-11-26T21:02:05Z</dcterms:created>
  <dcterms:modified xsi:type="dcterms:W3CDTF">2021-07-22T21:34:02Z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0x0101007532615A6A64DA469C2AC7D0F694B028</vt:lpwstr>
  </property>
</Properties>
</file>