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82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201"/>
    <p:restoredTop sz="94660"/>
  </p:normalViewPr>
  <p:slideViewPr>
    <p:cSldViewPr>
      <p:cViewPr varScale="1">
        <p:scale>
          <a:sx n="112" d="100"/>
          <a:sy n="112" d="100"/>
        </p:scale>
        <p:origin x="126" y="120"/>
      </p:cViewPr>
      <p:guideLst>
        <p:guide orient="horz" pos="2159"/>
        <p:guide orient="horz" pos="2273"/>
        <p:guide orient="horz" pos="236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 lang="ko-KR"/>
            </a:pPr>
            <a:fld id="{0B23E853-DAFB-42BA-8E42-DDF83CF398B2}" type="datetime1">
              <a:rPr lang="ko-KR" altLang="en-US"/>
              <a:pPr>
                <a:defRPr lang="ko-KR"/>
              </a:pPr>
              <a:t>2023-08-15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 lang="ko-KR"/>
            </a:pPr>
            <a:fld id="{22D6D723-6FAE-4977-A65A-290E950EFE4D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2D6D723-6FAE-4977-A65A-290E950EFE4D}" type="slidenum">
              <a:rPr lang="en-US" altLang="en-US"/>
              <a:pPr>
                <a:defRPr lang="ko-KR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79976" y="4149070"/>
            <a:ext cx="5984363" cy="10039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  동주형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김상재, 김성진, 김민경, 신철헌, 이지현, 최동주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32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latinLnBrk="1" hangingPunct="1"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rPr>
              <a:t>DW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rPr>
              <a:t>아카데미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59896" y="2367345"/>
            <a:ext cx="6761595" cy="6044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DW Cinema</a:t>
            </a:r>
            <a:endParaRPr lang="en-US" altLang="ko-KR" sz="4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b="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758</ep:Words>
  <ep:PresentationFormat>와이드스크린</ep:PresentationFormat>
  <ep:Paragraphs>137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2014-04-29T00:37:20.000</dcterms:created>
  <dc:creator>김다은</dc:creator>
  <cp:lastModifiedBy>ksj</cp:lastModifiedBy>
  <dcterms:modified xsi:type="dcterms:W3CDTF">2023-08-15T07:16:24.001</dcterms:modified>
  <cp:revision>201</cp:revision>
  <dc:title>PowerPoint 프레젠테이션</dc:title>
</cp:coreProperties>
</file>