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CF0F4"/>
    <a:srgbClr val="1718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1B50-0A26-4C10-9B0E-592DC8BCA404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5193F-84D2-4C90-A4A3-9554CD985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030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1B50-0A26-4C10-9B0E-592DC8BCA404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5193F-84D2-4C90-A4A3-9554CD985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965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1B50-0A26-4C10-9B0E-592DC8BCA404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5193F-84D2-4C90-A4A3-9554CD985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90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1B50-0A26-4C10-9B0E-592DC8BCA404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5193F-84D2-4C90-A4A3-9554CD985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05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1B50-0A26-4C10-9B0E-592DC8BCA404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5193F-84D2-4C90-A4A3-9554CD985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92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1B50-0A26-4C10-9B0E-592DC8BCA404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5193F-84D2-4C90-A4A3-9554CD985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317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1B50-0A26-4C10-9B0E-592DC8BCA404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5193F-84D2-4C90-A4A3-9554CD985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512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1B50-0A26-4C10-9B0E-592DC8BCA404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5193F-84D2-4C90-A4A3-9554CD985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825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1B50-0A26-4C10-9B0E-592DC8BCA404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5193F-84D2-4C90-A4A3-9554CD985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007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1B50-0A26-4C10-9B0E-592DC8BCA404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5193F-84D2-4C90-A4A3-9554CD985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957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1B50-0A26-4C10-9B0E-592DC8BCA404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5193F-84D2-4C90-A4A3-9554CD985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32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F1B50-0A26-4C10-9B0E-592DC8BCA404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5193F-84D2-4C90-A4A3-9554CD985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70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661127"/>
              </p:ext>
            </p:extLst>
          </p:nvPr>
        </p:nvGraphicFramePr>
        <p:xfrm>
          <a:off x="8472264" y="3096"/>
          <a:ext cx="2111351" cy="4873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지역 선택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선택한 지역에 있는 지점들을 보여준다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마이페이지에서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등록한 선호영화관을 보여준다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극장이벤트만 보여준다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극장이벤트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더보기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극장 공지사항만 보여준다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극장 공지사항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더보기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극장 메인화면이다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/>
          <p:nvPr>
            <p:extLst>
              <p:ext uri="{D42A27DB-BD31-4B8C-83A1-F6EECF244321}">
                <p14:modId xmlns:p14="http://schemas.microsoft.com/office/powerpoint/2010/main" val="1732953493"/>
              </p:ext>
            </p:extLst>
          </p:nvPr>
        </p:nvGraphicFramePr>
        <p:xfrm>
          <a:off x="1524000" y="0"/>
          <a:ext cx="6369353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9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1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극장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230707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극장 메인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극장 메인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페이지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44764"/>
          <a:stretch/>
        </p:blipFill>
        <p:spPr>
          <a:xfrm>
            <a:off x="1181924" y="914400"/>
            <a:ext cx="6764859" cy="7127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68277" y="1086744"/>
            <a:ext cx="1192151" cy="400110"/>
          </a:xfrm>
          <a:prstGeom prst="rect">
            <a:avLst/>
          </a:prstGeom>
          <a:solidFill>
            <a:srgbClr val="17181D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00" dirty="0" smtClean="0">
                <a:solidFill>
                  <a:schemeClr val="bg1"/>
                </a:solidFill>
              </a:rPr>
              <a:t>극장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en-US" altLang="ko-KR" sz="1000" dirty="0" smtClean="0">
                <a:solidFill>
                  <a:schemeClr val="bg1"/>
                </a:solidFill>
              </a:rPr>
              <a:t>Theater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b="14945"/>
          <a:stretch/>
        </p:blipFill>
        <p:spPr>
          <a:xfrm>
            <a:off x="1688066" y="3537812"/>
            <a:ext cx="5747612" cy="313921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t="4095"/>
          <a:stretch/>
        </p:blipFill>
        <p:spPr>
          <a:xfrm>
            <a:off x="1614718" y="1699274"/>
            <a:ext cx="5894308" cy="196236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876425" y="3309969"/>
            <a:ext cx="200025" cy="155742"/>
          </a:xfrm>
          <a:prstGeom prst="rect">
            <a:avLst/>
          </a:prstGeom>
          <a:solidFill>
            <a:srgbClr val="ECF0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505575" y="3300444"/>
            <a:ext cx="838200" cy="237368"/>
          </a:xfrm>
          <a:prstGeom prst="rect">
            <a:avLst/>
          </a:prstGeom>
          <a:solidFill>
            <a:srgbClr val="ECF0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1427657" y="2052331"/>
            <a:ext cx="240772" cy="215444"/>
            <a:chOff x="292829" y="1695755"/>
            <a:chExt cx="240772" cy="215444"/>
          </a:xfrm>
        </p:grpSpPr>
        <p:sp>
          <p:nvSpPr>
            <p:cNvPr id="16" name="타원 1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" name="TextBox 96"/>
            <p:cNvSpPr txBox="1"/>
            <p:nvPr/>
          </p:nvSpPr>
          <p:spPr>
            <a:xfrm>
              <a:off x="292829" y="1695755"/>
              <a:ext cx="242676" cy="21544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415280" y="2373593"/>
            <a:ext cx="240772" cy="215444"/>
            <a:chOff x="292829" y="1695755"/>
            <a:chExt cx="240772" cy="215444"/>
          </a:xfrm>
        </p:grpSpPr>
        <p:sp>
          <p:nvSpPr>
            <p:cNvPr id="19" name="타원 1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TextBox 96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en-US" altLang="ko-KR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410555" y="3280555"/>
            <a:ext cx="240772" cy="215444"/>
            <a:chOff x="292829" y="1695755"/>
            <a:chExt cx="240772" cy="215444"/>
          </a:xfrm>
        </p:grpSpPr>
        <p:sp>
          <p:nvSpPr>
            <p:cNvPr id="25" name="타원 2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" name="TextBox 96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en-US" altLang="ko-KR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414250" y="3659732"/>
            <a:ext cx="240772" cy="215444"/>
            <a:chOff x="292829" y="1695755"/>
            <a:chExt cx="240772" cy="215444"/>
          </a:xfrm>
        </p:grpSpPr>
        <p:sp>
          <p:nvSpPr>
            <p:cNvPr id="28" name="타원 2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9" name="TextBox 96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en-US" altLang="ko-KR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6804289" y="3616218"/>
            <a:ext cx="240772" cy="215444"/>
            <a:chOff x="292829" y="1695755"/>
            <a:chExt cx="240772" cy="215444"/>
          </a:xfrm>
        </p:grpSpPr>
        <p:sp>
          <p:nvSpPr>
            <p:cNvPr id="33" name="타원 3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TextBox 96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en-US" altLang="ko-KR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1436487" y="5498553"/>
            <a:ext cx="240772" cy="215444"/>
            <a:chOff x="292829" y="1695755"/>
            <a:chExt cx="240772" cy="215444"/>
          </a:xfrm>
        </p:grpSpPr>
        <p:sp>
          <p:nvSpPr>
            <p:cNvPr id="36" name="타원 3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" name="TextBox 96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  <a:endParaRPr lang="en-US" altLang="ko-KR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799671" y="5454756"/>
            <a:ext cx="240772" cy="215444"/>
            <a:chOff x="292829" y="1695755"/>
            <a:chExt cx="240772" cy="215444"/>
          </a:xfrm>
        </p:grpSpPr>
        <p:sp>
          <p:nvSpPr>
            <p:cNvPr id="39" name="타원 3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0" name="TextBox 96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7</a:t>
              </a:r>
              <a:endParaRPr lang="en-US" altLang="ko-KR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364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037514"/>
              </p:ext>
            </p:extLst>
          </p:nvPr>
        </p:nvGraphicFramePr>
        <p:xfrm>
          <a:off x="8472264" y="3096"/>
          <a:ext cx="2111351" cy="4873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극장을 선호극장으로 등록할 수 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극장정보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상영시간표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관람료 선택 버튼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지점의 정보를 알 수 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지점의 위치를 확인하는 버튼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지점의 이벤트를 볼 수 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지점의 공지사항을 볼 수 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페이지 이동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선택한 지점의 정보를 볼  수 있는 화면이다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/>
          <p:nvPr>
            <p:extLst>
              <p:ext uri="{D42A27DB-BD31-4B8C-83A1-F6EECF244321}">
                <p14:modId xmlns:p14="http://schemas.microsoft.com/office/powerpoint/2010/main" val="720193982"/>
              </p:ext>
            </p:extLst>
          </p:nvPr>
        </p:nvGraphicFramePr>
        <p:xfrm>
          <a:off x="1524000" y="0"/>
          <a:ext cx="6369353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9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1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극장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230707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극장 정보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지점 </a:t>
                      </a:r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20547"/>
          <a:stretch/>
        </p:blipFill>
        <p:spPr>
          <a:xfrm>
            <a:off x="1393608" y="1562974"/>
            <a:ext cx="6341482" cy="114896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486" y="1058185"/>
            <a:ext cx="5923726" cy="6689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9809" y="3334754"/>
            <a:ext cx="6157363" cy="338015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9809" y="2691402"/>
            <a:ext cx="2200511" cy="658910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1152836" y="1727177"/>
            <a:ext cx="240772" cy="215444"/>
            <a:chOff x="292829" y="1695755"/>
            <a:chExt cx="240772" cy="215444"/>
          </a:xfrm>
        </p:grpSpPr>
        <p:sp>
          <p:nvSpPr>
            <p:cNvPr id="13" name="타원 1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TextBox 96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en-US" altLang="ko-KR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421014" y="1252339"/>
            <a:ext cx="240772" cy="215444"/>
            <a:chOff x="292829" y="1695755"/>
            <a:chExt cx="240772" cy="215444"/>
          </a:xfrm>
        </p:grpSpPr>
        <p:sp>
          <p:nvSpPr>
            <p:cNvPr id="16" name="타원 1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" name="TextBox 96"/>
            <p:cNvSpPr txBox="1"/>
            <p:nvPr/>
          </p:nvSpPr>
          <p:spPr>
            <a:xfrm>
              <a:off x="292829" y="1695755"/>
              <a:ext cx="242676" cy="21544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152836" y="2231966"/>
            <a:ext cx="240772" cy="215444"/>
            <a:chOff x="292829" y="1695755"/>
            <a:chExt cx="240772" cy="215444"/>
          </a:xfrm>
        </p:grpSpPr>
        <p:sp>
          <p:nvSpPr>
            <p:cNvPr id="19" name="타원 1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TextBox 96"/>
            <p:cNvSpPr txBox="1"/>
            <p:nvPr/>
          </p:nvSpPr>
          <p:spPr>
            <a:xfrm>
              <a:off x="292829" y="1695755"/>
              <a:ext cx="242676" cy="21544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en-US" altLang="ko-KR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1283228" y="3119310"/>
            <a:ext cx="240772" cy="215444"/>
            <a:chOff x="292829" y="1695755"/>
            <a:chExt cx="240772" cy="215444"/>
          </a:xfrm>
        </p:grpSpPr>
        <p:sp>
          <p:nvSpPr>
            <p:cNvPr id="22" name="타원 2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3" name="TextBox 96"/>
            <p:cNvSpPr txBox="1"/>
            <p:nvPr/>
          </p:nvSpPr>
          <p:spPr>
            <a:xfrm>
              <a:off x="292829" y="1695755"/>
              <a:ext cx="242676" cy="21544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en-US" altLang="ko-KR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268604" y="3634402"/>
            <a:ext cx="240772" cy="215444"/>
            <a:chOff x="292829" y="1695755"/>
            <a:chExt cx="240772" cy="215444"/>
          </a:xfrm>
        </p:grpSpPr>
        <p:sp>
          <p:nvSpPr>
            <p:cNvPr id="25" name="타원 2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" name="TextBox 96"/>
            <p:cNvSpPr txBox="1"/>
            <p:nvPr/>
          </p:nvSpPr>
          <p:spPr>
            <a:xfrm>
              <a:off x="292829" y="1695755"/>
              <a:ext cx="242676" cy="21544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en-US" altLang="ko-KR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255864" y="5334056"/>
            <a:ext cx="240772" cy="215444"/>
            <a:chOff x="292829" y="1695755"/>
            <a:chExt cx="240772" cy="215444"/>
          </a:xfrm>
        </p:grpSpPr>
        <p:sp>
          <p:nvSpPr>
            <p:cNvPr id="28" name="타원 2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9" name="TextBox 96"/>
            <p:cNvSpPr txBox="1"/>
            <p:nvPr/>
          </p:nvSpPr>
          <p:spPr>
            <a:xfrm>
              <a:off x="292829" y="1695755"/>
              <a:ext cx="242676" cy="21544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  <a:endParaRPr lang="en-US" altLang="ko-KR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4173114" y="6334181"/>
            <a:ext cx="240772" cy="215444"/>
            <a:chOff x="292829" y="1695755"/>
            <a:chExt cx="240772" cy="215444"/>
          </a:xfrm>
        </p:grpSpPr>
        <p:sp>
          <p:nvSpPr>
            <p:cNvPr id="33" name="타원 3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TextBox 96"/>
            <p:cNvSpPr txBox="1"/>
            <p:nvPr/>
          </p:nvSpPr>
          <p:spPr>
            <a:xfrm>
              <a:off x="292829" y="1695755"/>
              <a:ext cx="242676" cy="21544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7</a:t>
              </a:r>
              <a:endParaRPr lang="en-US" altLang="ko-KR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727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983671"/>
              </p:ext>
            </p:extLst>
          </p:nvPr>
        </p:nvGraphicFramePr>
        <p:xfrm>
          <a:off x="8472264" y="3096"/>
          <a:ext cx="2111351" cy="3214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날짜 선택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날짜에 상영하는 영화들을 보여준다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예매버튼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지점의 상영시간표를 보여주는 화면이다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/>
          <p:nvPr>
            <p:extLst>
              <p:ext uri="{D42A27DB-BD31-4B8C-83A1-F6EECF244321}">
                <p14:modId xmlns:p14="http://schemas.microsoft.com/office/powerpoint/2010/main" val="1648441551"/>
              </p:ext>
            </p:extLst>
          </p:nvPr>
        </p:nvGraphicFramePr>
        <p:xfrm>
          <a:off x="1524000" y="0"/>
          <a:ext cx="6369353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9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1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극장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230707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극장 </a:t>
                      </a:r>
                      <a:r>
                        <a:rPr lang="ko-KR" altLang="en-US" sz="1100" b="1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상영시간표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지점 </a:t>
                      </a:r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상영시간표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227" y="1491581"/>
            <a:ext cx="5923726" cy="6689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b="30347"/>
          <a:stretch/>
        </p:blipFill>
        <p:spPr>
          <a:xfrm>
            <a:off x="1393612" y="2160573"/>
            <a:ext cx="6341482" cy="3935427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1152840" y="2914014"/>
            <a:ext cx="240772" cy="215444"/>
            <a:chOff x="292829" y="1695755"/>
            <a:chExt cx="240772" cy="215444"/>
          </a:xfrm>
        </p:grpSpPr>
        <p:sp>
          <p:nvSpPr>
            <p:cNvPr id="11" name="타원 1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TextBox 96"/>
            <p:cNvSpPr txBox="1"/>
            <p:nvPr/>
          </p:nvSpPr>
          <p:spPr>
            <a:xfrm>
              <a:off x="292829" y="1695755"/>
              <a:ext cx="242676" cy="21544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132280" y="3912842"/>
            <a:ext cx="240772" cy="215444"/>
            <a:chOff x="292829" y="1695755"/>
            <a:chExt cx="240772" cy="215444"/>
          </a:xfrm>
        </p:grpSpPr>
        <p:sp>
          <p:nvSpPr>
            <p:cNvPr id="14" name="타원 1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" name="TextBox 96"/>
            <p:cNvSpPr txBox="1"/>
            <p:nvPr/>
          </p:nvSpPr>
          <p:spPr>
            <a:xfrm>
              <a:off x="292829" y="1695755"/>
              <a:ext cx="242676" cy="21544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en-US" altLang="ko-KR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1393611" y="3402466"/>
            <a:ext cx="4083263" cy="2373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2999180" y="4020564"/>
            <a:ext cx="240772" cy="215444"/>
            <a:chOff x="292829" y="1695755"/>
            <a:chExt cx="240772" cy="215444"/>
          </a:xfrm>
        </p:grpSpPr>
        <p:sp>
          <p:nvSpPr>
            <p:cNvPr id="19" name="타원 1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TextBox 96"/>
            <p:cNvSpPr txBox="1"/>
            <p:nvPr/>
          </p:nvSpPr>
          <p:spPr>
            <a:xfrm>
              <a:off x="292829" y="1695755"/>
              <a:ext cx="242676" cy="21544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en-US" altLang="ko-KR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362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167909"/>
              </p:ext>
            </p:extLst>
          </p:nvPr>
        </p:nvGraphicFramePr>
        <p:xfrm>
          <a:off x="8472264" y="3096"/>
          <a:ext cx="2111351" cy="2424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관람료를 볼 수 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관람료를 볼 수 있는 화면이다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/>
          <p:nvPr>
            <p:extLst>
              <p:ext uri="{D42A27DB-BD31-4B8C-83A1-F6EECF244321}">
                <p14:modId xmlns:p14="http://schemas.microsoft.com/office/powerpoint/2010/main" val="2864767422"/>
              </p:ext>
            </p:extLst>
          </p:nvPr>
        </p:nvGraphicFramePr>
        <p:xfrm>
          <a:off x="1524000" y="0"/>
          <a:ext cx="6369353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9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1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극장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230707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극장 관람료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지점 관람료 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227" y="1491581"/>
            <a:ext cx="5923726" cy="66899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612" y="2160573"/>
            <a:ext cx="6341482" cy="221577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3612" y="4376347"/>
            <a:ext cx="6553171" cy="2039204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1152840" y="2160573"/>
            <a:ext cx="240772" cy="215444"/>
            <a:chOff x="292829" y="1695755"/>
            <a:chExt cx="240772" cy="215444"/>
          </a:xfrm>
        </p:grpSpPr>
        <p:sp>
          <p:nvSpPr>
            <p:cNvPr id="11" name="타원 1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TextBox 96"/>
            <p:cNvSpPr txBox="1"/>
            <p:nvPr/>
          </p:nvSpPr>
          <p:spPr>
            <a:xfrm>
              <a:off x="292829" y="1695755"/>
              <a:ext cx="242676" cy="21544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74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215</Words>
  <Application>Microsoft Office PowerPoint</Application>
  <PresentationFormat>와이드스크린</PresentationFormat>
  <Paragraphs>104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3</cp:revision>
  <dcterms:created xsi:type="dcterms:W3CDTF">2023-07-07T02:36:12Z</dcterms:created>
  <dcterms:modified xsi:type="dcterms:W3CDTF">2023-07-07T02:51:15Z</dcterms:modified>
</cp:coreProperties>
</file>