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24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embeddedFontLst>
    <p:embeddedFont>
      <p:font typeface="맑은 고딕" panose="020B0503020000020004" pitchFamily="34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2273">
          <p15:clr>
            <a:srgbClr val="A4A3A4"/>
          </p15:clr>
        </p15:guide>
        <p15:guide id="3" orient="horz" pos="2363">
          <p15:clr>
            <a:srgbClr val="A4A3A4"/>
          </p15:clr>
        </p15:guide>
        <p15:guide id="4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53"/>
    <p:restoredTop sz="94660"/>
  </p:normalViewPr>
  <p:slideViewPr>
    <p:cSldViewPr>
      <p:cViewPr varScale="1">
        <p:scale>
          <a:sx n="108" d="100"/>
          <a:sy n="108" d="100"/>
        </p:scale>
        <p:origin x="328" y="184"/>
      </p:cViewPr>
      <p:guideLst>
        <p:guide orient="horz" pos="2159"/>
        <p:guide orient="horz" pos="2273"/>
        <p:guide orient="horz" pos="2363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 lang="ko-KR"/>
            </a:pPr>
            <a:fld id="{0B23E853-DAFB-42BA-8E42-DDF83CF398B2}" type="datetime1">
              <a:rPr lang="ko-KR" altLang="en-US"/>
              <a:pPr>
                <a:defRPr lang="ko-KR"/>
              </a:pPr>
              <a:t>2023. 8. 16.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 lang="ko-KR"/>
            </a:pPr>
            <a:fld id="{22D6D723-6FAE-4977-A65A-290E950EFE4D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2D6D723-6FAE-4977-A65A-290E950EFE4D}" type="slidenum">
              <a:rPr lang="en-US" altLang="en-US"/>
              <a:pPr>
                <a:defRPr lang="ko-KR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879976" y="4149070"/>
            <a:ext cx="5984363" cy="100395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lang="ko-KR"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  동주형</a:t>
            </a:r>
          </a:p>
          <a:p>
            <a:pPr algn="r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lang="ko-KR"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김상재, 김성진, 김민경, 신철헌, 이지현, 최동주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32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latinLnBrk="1" hangingPunct="1">
              <a:spcBef>
                <a:spcPts val="0"/>
              </a:spcBef>
              <a:spcAft>
                <a:spcPts val="0"/>
              </a:spcAft>
              <a:defRPr lang="ko-KR"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</a:rPr>
              <a:t>DW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</a:rPr>
              <a:t>아카데미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14464" y="6381328"/>
            <a:ext cx="1180238" cy="37574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159896" y="2367345"/>
            <a:ext cx="6761595" cy="60445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 lang="ko-KR"/>
            </a:pP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DW Cinema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algn="ctr">
              <a:defRPr lang="ko-KR" altLang="en-US"/>
            </a:pPr>
            <a:r>
              <a:rPr lang="en-US" altLang="ko-KR" sz="1600" b="0" spc="60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b="0" spc="6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9" y="296094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68" y="234744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③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선정 및 분석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6305" y="188918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④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평가 및 개선</a:t>
            </a: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95713"/>
            <a:ext cx="8861933" cy="443358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⑤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 결과물에 대한 프로젝트 기획 의도와의 부합 정도 및 실무 활용 가능 정도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413954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64392" y="3777869"/>
            <a:ext cx="10469894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ko-KR" alt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우리 시스템을 통해 사용자들은 언제 어디서나 편리하게 영화를 검색하고 예매할 수 있습니다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 </a:t>
            </a:r>
            <a:r>
              <a:rPr lang="ko-KR" alt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영화관에 직접 방문하지 않고도 영화 예매가 가능해져서 사용자들의 시간과 노력을 절약할 수 있습니다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영화 정보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상영 일정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좌석 가용성 등 다양한 정보를 제공하여 사용자들이 보다 잘 선택할 수 있도록 도와줍니다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 </a:t>
            </a:r>
            <a:r>
              <a:rPr lang="ko-KR" alt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예고편과 평점을 통해 영화 선택에 대한 정보를 확보할 수 있습니다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리워드 시스템을 도입하여 충성 고객들에게 혜택을 제공함으로써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고객들의 충성도를 높이고 재방문을 유도할 수 있습니다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 </a:t>
            </a:r>
            <a:r>
              <a:rPr lang="ko-KR" alt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온라인 예매 시스템을 통해 인력을 효율적으로 배분하고 예매 처리 과정을 자동화함으로써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영화관 운영 효율을 개선할 수 있습니다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시스템 내에서 발생하는 데이터를 수집하고 분석하여 사용자들의 선호도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예매 패턴 등을 파악할 수 있습니다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 </a:t>
            </a:r>
            <a:r>
              <a:rPr lang="ko-KR" alt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이를 기반으로 영화선정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스케줄 조정 등의 의사 결정을 지원합니다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온라인 예매 시스템을 도입함으로써 기존의 오프라인 환경에서 디지털 환경으로 전환하여 새로운 기술과 트렌드에 발맞춘 서비스를 제공할 수 있습니다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55090" y="998519"/>
            <a:ext cx="853200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주제 및 선정 배경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영화 산업은 기존의 영화관 관람 방식에서 온라인 플랫폼을 통한 예매 및 관람으로 전환되어 왔습니다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이에 따라 영화 제작사와 영화관은 고객들에게 편리하고 사용자 친화적인 온라인 플랫폼을 제공하는 것이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중요해졌습니다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그래서 고객들에게 편리한 예매 경험을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제공할려합니다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55090" y="2076161"/>
            <a:ext cx="102965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우리 프로젝트는 온라인 영화 예매 및 </a:t>
            </a:r>
            <a:r>
              <a:rPr lang="ko-KR" altLang="en-US" sz="14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관림</a:t>
            </a:r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시스템 개발을 목표로 두며 시스템 </a:t>
            </a:r>
            <a:r>
              <a:rPr lang="ko-KR" altLang="en-US" sz="14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구칙</a:t>
            </a:r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및 개발</a:t>
            </a:r>
            <a:r>
              <a:rPr lang="en-US" altLang="ko-KR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영화 정보 제공</a:t>
            </a:r>
            <a:r>
              <a:rPr lang="en-US" altLang="ko-KR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예매 및 결제 시스템</a:t>
            </a:r>
            <a:r>
              <a:rPr lang="en-US" altLang="ko-KR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좌석 선택 및 실시간 업데이트</a:t>
            </a:r>
            <a:r>
              <a:rPr lang="en-US" altLang="ko-KR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회원 관리 및 리워드 시스템</a:t>
            </a:r>
            <a:r>
              <a:rPr lang="en-US" altLang="ko-KR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고객 지원과 이벤트 </a:t>
            </a:r>
            <a:r>
              <a:rPr lang="ko-KR" altLang="en-US" sz="14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시스템등</a:t>
            </a:r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고객들에게 더 나은 영화 관람 경험을 제공하고자 합니다</a:t>
            </a:r>
            <a:r>
              <a:rPr lang="en-US" altLang="ko-KR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55090" y="2946872"/>
            <a:ext cx="98843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이클립스 스프링</a:t>
            </a:r>
            <a:r>
              <a:rPr lang="en-US" altLang="ko-KR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아파치 </a:t>
            </a:r>
            <a:r>
              <a:rPr lang="ko-KR" altLang="en-US" sz="14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톰켓</a:t>
            </a:r>
            <a:r>
              <a:rPr lang="en-US" altLang="ko-KR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4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MyBatis</a:t>
            </a:r>
            <a:r>
              <a:rPr lang="en-US" altLang="ko-KR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, ORACLE database , </a:t>
            </a:r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부트스트랩 </a:t>
            </a:r>
            <a:r>
              <a:rPr lang="en-US" altLang="ko-KR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Ajax , jQuery , </a:t>
            </a:r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자바 </a:t>
            </a:r>
            <a:r>
              <a:rPr lang="en-US" altLang="ko-KR" sz="14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jsp</a:t>
            </a:r>
            <a:r>
              <a:rPr lang="en-US" altLang="ko-KR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, Html, CSS, JS , </a:t>
            </a:r>
            <a:r>
              <a:rPr lang="en-US" altLang="ko-KR" sz="14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eXERD</a:t>
            </a:r>
            <a:r>
              <a:rPr lang="en-US" altLang="ko-KR" sz="14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, DBEAVER </a:t>
            </a: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98738" y="345894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95400" y="102962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&lt;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&gt;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9520E4-2FCB-42EF-5B46-E342FECB44E6}"/>
              </a:ext>
            </a:extLst>
          </p:cNvPr>
          <p:cNvSpPr/>
          <p:nvPr/>
        </p:nvSpPr>
        <p:spPr>
          <a:xfrm>
            <a:off x="694023" y="1533027"/>
            <a:ext cx="309772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관리자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(sysadmin)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극장 지점 관리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영화 관리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고객 관리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이벤트 관리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스토어 관리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410260-3CD6-6E6A-4175-B0D861516CAE}"/>
              </a:ext>
            </a:extLst>
          </p:cNvPr>
          <p:cNvSpPr/>
          <p:nvPr/>
        </p:nvSpPr>
        <p:spPr>
          <a:xfrm>
            <a:off x="3935760" y="1614401"/>
            <a:ext cx="5040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지점 관리자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20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thrAdmin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해당 지점 관리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지점 상영영화 관리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지점 고객센터 관리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지점 이벤트 관리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953387-3F1F-13FB-DF3E-05FDF8C21A73}"/>
              </a:ext>
            </a:extLst>
          </p:cNvPr>
          <p:cNvSpPr/>
          <p:nvPr/>
        </p:nvSpPr>
        <p:spPr>
          <a:xfrm>
            <a:off x="709786" y="3523071"/>
            <a:ext cx="309772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(member)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로그인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회원가입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영화 예매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스토어 상품 구매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마이페이지 이용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고객센터 이용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0D2852-5447-9F6F-1961-826035C9D7BE}"/>
              </a:ext>
            </a:extLst>
          </p:cNvPr>
          <p:cNvSpPr/>
          <p:nvPr/>
        </p:nvSpPr>
        <p:spPr>
          <a:xfrm>
            <a:off x="3918954" y="3550250"/>
            <a:ext cx="5040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비회원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(non-member)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영화 예매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고객센터 이용</a:t>
            </a:r>
            <a:r>
              <a:rPr lang="ko-KR" altLang="en-US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12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970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0447"/>
              </p:ext>
            </p:extLst>
          </p:nvPr>
        </p:nvGraphicFramePr>
        <p:xfrm>
          <a:off x="1271464" y="888329"/>
          <a:ext cx="9649072" cy="552044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4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81465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김상재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주관리자 페이지</a:t>
                      </a:r>
                      <a:r>
                        <a:rPr kumimoji="0" lang="en-US" altLang="ko-KR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지점관리자 페이지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이지현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이용약관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,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위치서비스 이용약관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,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개인정보 처리방침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,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스크린 </a:t>
                      </a:r>
                      <a:r>
                        <a:rPr kumimoji="0" lang="ko-KR" altLang="en-US" sz="160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배정수에관한기준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김성진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메인 페이지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이벤트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고객센터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8604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신철헌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영화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Swiper,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메인 </a:t>
                      </a: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네브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바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  <a:tr h="8604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김민경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영화 정보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극장 정보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예매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스토어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상담 톡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포토티켓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1117743"/>
                  </a:ext>
                </a:extLst>
              </a:tr>
              <a:tr h="8604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최동주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회원가입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로그인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간편로그인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시큐리티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회원 마이페이지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8483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11735"/>
              </p:ext>
            </p:extLst>
          </p:nvPr>
        </p:nvGraphicFramePr>
        <p:xfrm>
          <a:off x="1011101" y="1196751"/>
          <a:ext cx="10153129" cy="48709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5041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03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6/30(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7/O(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8002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6876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687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800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687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하나의 사례로 간단하게 제시한 것이므로 프로젝트의 성격에 따라 보다 자세하게 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과정에서는 활용된 기술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빅데이터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직종의 경우 정확도 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결과는 그 과정이 잘 드러날 수 있도록 가공 과정부터 활용까지 전체적인 프로세스를 확인할 수 있도록 단계별로 작성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드러날 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(Train/dev set)</a:t>
            </a: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①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6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71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237" y="3875653"/>
            <a:ext cx="2173901" cy="16342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551201144"/>
              </p:ext>
            </p:extLst>
          </p:nvPr>
        </p:nvGraphicFramePr>
        <p:xfrm>
          <a:off x="2855640" y="2713372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3374" y="1866708"/>
            <a:ext cx="860501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②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개요</a:t>
            </a: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1030</Words>
  <Application>Microsoft Macintosh PowerPoint</Application>
  <PresentationFormat>와이드스크린</PresentationFormat>
  <Paragraphs>166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Arial</vt:lpstr>
      <vt:lpstr>HY견고딕</vt:lpstr>
      <vt:lpstr>Calibri</vt:lpstr>
      <vt:lpstr>Wingdings</vt:lpstr>
      <vt:lpstr>맑은 고딕</vt:lpstr>
      <vt:lpstr>Söhne</vt:lpstr>
      <vt:lpstr>휴먼둥근헤드라인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성진 김</cp:lastModifiedBy>
  <cp:revision>206</cp:revision>
  <dcterms:created xsi:type="dcterms:W3CDTF">2014-04-29T00:37:20Z</dcterms:created>
  <dcterms:modified xsi:type="dcterms:W3CDTF">2023-08-16T08:40:51Z</dcterms:modified>
</cp:coreProperties>
</file>