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4" r:id="rId6"/>
    <p:sldId id="270" r:id="rId7"/>
    <p:sldId id="265" r:id="rId8"/>
    <p:sldId id="285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396"/>
    <a:srgbClr val="FFFFFF"/>
    <a:srgbClr val="F7F8F9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4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6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7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1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4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8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D2C-699D-4EB3-B4A3-1FDC71774489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1780-E5A9-4523-86B5-AEEAE369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2792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62471"/>
              </p:ext>
            </p:extLst>
          </p:nvPr>
        </p:nvGraphicFramePr>
        <p:xfrm>
          <a:off x="8472264" y="3096"/>
          <a:ext cx="2111351" cy="588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홈페이지 및 로고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좌상단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네브바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전체메뉴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고객센터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우상단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네브바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상태라면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로그아웃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메인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네브바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박스오피스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영화 상세보기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예매하기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바로가기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이용자가 해당 웹사이트에 접속하게 되면 최초로 접근하게 되는 페이지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7" y="964277"/>
            <a:ext cx="6409951" cy="3965598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3579624" y="964277"/>
            <a:ext cx="240772" cy="215444"/>
            <a:chOff x="292829" y="1695755"/>
            <a:chExt cx="240772" cy="215444"/>
          </a:xfrm>
        </p:grpSpPr>
        <p:sp>
          <p:nvSpPr>
            <p:cNvPr id="60" name="타원 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365861" y="880403"/>
            <a:ext cx="240772" cy="215444"/>
            <a:chOff x="292829" y="1695755"/>
            <a:chExt cx="240772" cy="215444"/>
          </a:xfrm>
        </p:grpSpPr>
        <p:sp>
          <p:nvSpPr>
            <p:cNvPr id="63" name="타원 6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980049" y="880403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365861" y="1473916"/>
            <a:ext cx="240772" cy="215444"/>
            <a:chOff x="292829" y="1695755"/>
            <a:chExt cx="240772" cy="215444"/>
          </a:xfrm>
        </p:grpSpPr>
        <p:sp>
          <p:nvSpPr>
            <p:cNvPr id="69" name="타원 6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403614" y="2067429"/>
            <a:ext cx="240772" cy="215444"/>
            <a:chOff x="292829" y="1695755"/>
            <a:chExt cx="240772" cy="215444"/>
          </a:xfrm>
        </p:grpSpPr>
        <p:sp>
          <p:nvSpPr>
            <p:cNvPr id="72" name="타원 7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160649" y="3188416"/>
            <a:ext cx="240772" cy="215444"/>
            <a:chOff x="292829" y="1695755"/>
            <a:chExt cx="240772" cy="215444"/>
          </a:xfrm>
        </p:grpSpPr>
        <p:sp>
          <p:nvSpPr>
            <p:cNvPr id="75" name="타원 7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6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5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67"/>
          <a:stretch/>
        </p:blipFill>
        <p:spPr>
          <a:xfrm>
            <a:off x="2294313" y="1264230"/>
            <a:ext cx="4595519" cy="6643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13" y="1928553"/>
            <a:ext cx="4595519" cy="3183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65" y="5112100"/>
            <a:ext cx="3218214" cy="4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67" y="1874344"/>
            <a:ext cx="4595519" cy="33774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67"/>
          <a:stretch/>
        </p:blipFill>
        <p:spPr>
          <a:xfrm>
            <a:off x="2196367" y="1210021"/>
            <a:ext cx="4595519" cy="6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54" y="933750"/>
            <a:ext cx="3654317" cy="6968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34" y="1696584"/>
            <a:ext cx="3676155" cy="38225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4385" y="5223435"/>
            <a:ext cx="53571" cy="197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5" y="1219081"/>
            <a:ext cx="4472786" cy="6629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5" y="1881992"/>
            <a:ext cx="4472786" cy="33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70" y="867802"/>
            <a:ext cx="5339505" cy="10373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70" y="1888113"/>
            <a:ext cx="5339505" cy="24566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70" y="4344764"/>
            <a:ext cx="5339505" cy="1769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0149" y="1642636"/>
            <a:ext cx="1424001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최소 </a:t>
            </a:r>
            <a:r>
              <a:rPr lang="en-US" altLang="ko-KR" sz="600" dirty="0" smtClean="0"/>
              <a:t>1000</a:t>
            </a:r>
            <a:r>
              <a:rPr lang="ko-KR" altLang="en-US" sz="600" dirty="0" smtClean="0"/>
              <a:t>포인트부터 사용 가능</a:t>
            </a:r>
            <a:endParaRPr lang="en-US" altLang="ko-KR" sz="6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843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67" y="1140419"/>
            <a:ext cx="5343344" cy="10189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67" y="2159406"/>
            <a:ext cx="5343344" cy="37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81" y="867802"/>
            <a:ext cx="5667043" cy="551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2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9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33523"/>
              </p:ext>
            </p:extLst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메인네브바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마우스오버시 뜰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서브메뉴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좌상단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전체보기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보여질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사이트맵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이용자가 해당 웹사이트에 접속하게 되면 최초로 접근하게 되는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07" y="1263151"/>
            <a:ext cx="5554853" cy="981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27" y="2639785"/>
            <a:ext cx="5188412" cy="309927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583835" y="1263151"/>
            <a:ext cx="240772" cy="215444"/>
            <a:chOff x="292829" y="1695755"/>
            <a:chExt cx="240772" cy="215444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67055" y="2639785"/>
            <a:ext cx="240772" cy="215444"/>
            <a:chOff x="292829" y="1695755"/>
            <a:chExt cx="240772" cy="215444"/>
          </a:xfrm>
        </p:grpSpPr>
        <p:sp>
          <p:nvSpPr>
            <p:cNvPr id="12" name="타원 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7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3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8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1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8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8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4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18855"/>
              </p:ext>
            </p:extLst>
          </p:nvPr>
        </p:nvGraphicFramePr>
        <p:xfrm>
          <a:off x="8472264" y="3096"/>
          <a:ext cx="2111351" cy="588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 진행중인 이벤트 프리뷰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전체보기 버튼으로 이벤트 페이지로 이동 가능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멤버십혜택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스토어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고객센터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바로가기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프리뷰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유선 고객센터 안내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1:1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바로가기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최하단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FOOTER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이용자가 해당 웹사이트에 접속하게 되면 최초로 접근하게 되는 페이지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하단부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41" y="1271849"/>
            <a:ext cx="6694503" cy="448536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75615" y="4630189"/>
            <a:ext cx="623454" cy="2576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283228" y="3014003"/>
            <a:ext cx="240772" cy="215444"/>
            <a:chOff x="292829" y="1695755"/>
            <a:chExt cx="240772" cy="215444"/>
          </a:xfrm>
        </p:grpSpPr>
        <p:sp>
          <p:nvSpPr>
            <p:cNvPr id="7" name="타원 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78610" y="1272318"/>
            <a:ext cx="240772" cy="215444"/>
            <a:chOff x="292829" y="1695755"/>
            <a:chExt cx="240772" cy="215444"/>
          </a:xfrm>
        </p:grpSpPr>
        <p:sp>
          <p:nvSpPr>
            <p:cNvPr id="10" name="타원 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3992" y="4170164"/>
            <a:ext cx="240772" cy="215444"/>
            <a:chOff x="292829" y="1695755"/>
            <a:chExt cx="240772" cy="215444"/>
          </a:xfrm>
        </p:grpSpPr>
        <p:sp>
          <p:nvSpPr>
            <p:cNvPr id="13" name="타원 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61569" y="5019226"/>
            <a:ext cx="240772" cy="215444"/>
            <a:chOff x="292829" y="1695755"/>
            <a:chExt cx="240772" cy="215444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71" y="3050008"/>
            <a:ext cx="6131080" cy="96696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793314" y="3954962"/>
            <a:ext cx="240772" cy="229696"/>
            <a:chOff x="283304" y="1719603"/>
            <a:chExt cx="240772" cy="229696"/>
          </a:xfrm>
        </p:grpSpPr>
        <p:sp>
          <p:nvSpPr>
            <p:cNvPr id="24" name="타원 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2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30037"/>
              </p:ext>
            </p:extLst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로그인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작성 창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기억하기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 페이지 이동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 이동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간편로그인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네이버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카카오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로그인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찾기와 회원가입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간편로그인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기능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56" y="1161241"/>
            <a:ext cx="4118285" cy="4499727"/>
          </a:xfrm>
          <a:prstGeom prst="rect">
            <a:avLst/>
          </a:prstGeom>
          <a:ln>
            <a:noFill/>
          </a:ln>
        </p:spPr>
      </p:pic>
      <p:grpSp>
        <p:nvGrpSpPr>
          <p:cNvPr id="5" name="그룹 4"/>
          <p:cNvGrpSpPr/>
          <p:nvPr/>
        </p:nvGrpSpPr>
        <p:grpSpPr>
          <a:xfrm>
            <a:off x="2964389" y="1560777"/>
            <a:ext cx="240772" cy="229696"/>
            <a:chOff x="283304" y="1719603"/>
            <a:chExt cx="240772" cy="229696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64389" y="2128081"/>
            <a:ext cx="240772" cy="229696"/>
            <a:chOff x="283304" y="1719603"/>
            <a:chExt cx="240772" cy="229696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64389" y="2914014"/>
            <a:ext cx="240772" cy="229696"/>
            <a:chOff x="283304" y="1719603"/>
            <a:chExt cx="240772" cy="229696"/>
          </a:xfrm>
        </p:grpSpPr>
        <p:sp>
          <p:nvSpPr>
            <p:cNvPr id="12" name="타원 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05798" y="3715764"/>
            <a:ext cx="240772" cy="229696"/>
            <a:chOff x="283304" y="1719603"/>
            <a:chExt cx="240772" cy="229696"/>
          </a:xfrm>
        </p:grpSpPr>
        <p:sp>
          <p:nvSpPr>
            <p:cNvPr id="15" name="타원 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10098" y="3768684"/>
            <a:ext cx="240772" cy="229696"/>
            <a:chOff x="283304" y="1719603"/>
            <a:chExt cx="240772" cy="229696"/>
          </a:xfrm>
        </p:grpSpPr>
        <p:sp>
          <p:nvSpPr>
            <p:cNvPr id="18" name="타원 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78814" y="4075377"/>
            <a:ext cx="240772" cy="229696"/>
            <a:chOff x="283304" y="1719603"/>
            <a:chExt cx="240772" cy="229696"/>
          </a:xfrm>
        </p:grpSpPr>
        <p:sp>
          <p:nvSpPr>
            <p:cNvPr id="21" name="타원 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 rot="10800000" flipV="1">
            <a:off x="3438946" y="2992454"/>
            <a:ext cx="849045" cy="15125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아이디 기억하기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92797"/>
              </p:ext>
            </p:extLst>
          </p:nvPr>
        </p:nvGraphicFramePr>
        <p:xfrm>
          <a:off x="8472264" y="3096"/>
          <a:ext cx="2111351" cy="588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찾기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 선택 탭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찾기를 위해 적어야 할 개인정보 폼 양식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찾기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올바르게 작성이 된 상태로 찾기 버튼을 누르면 해당 아이디를 알려준다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찾기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작성했던 개인정보를 입력하면 즉시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모달창으로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아이디 확인 가능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02" y="867802"/>
            <a:ext cx="4417616" cy="3605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94" y="4698874"/>
            <a:ext cx="2519632" cy="112605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440639" y="978523"/>
            <a:ext cx="240772" cy="229696"/>
            <a:chOff x="283304" y="1719603"/>
            <a:chExt cx="240772" cy="229696"/>
          </a:xfrm>
        </p:grpSpPr>
        <p:sp>
          <p:nvSpPr>
            <p:cNvPr id="7" name="타원 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00905" y="2326009"/>
            <a:ext cx="240772" cy="229696"/>
            <a:chOff x="283304" y="1719603"/>
            <a:chExt cx="240772" cy="229696"/>
          </a:xfrm>
        </p:grpSpPr>
        <p:sp>
          <p:nvSpPr>
            <p:cNvPr id="10" name="타원 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00905" y="1511590"/>
            <a:ext cx="240772" cy="229696"/>
            <a:chOff x="283304" y="1719603"/>
            <a:chExt cx="240772" cy="229696"/>
          </a:xfrm>
        </p:grpSpPr>
        <p:sp>
          <p:nvSpPr>
            <p:cNvPr id="13" name="타원 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61025" y="3970602"/>
            <a:ext cx="240772" cy="229696"/>
            <a:chOff x="283304" y="1719603"/>
            <a:chExt cx="240772" cy="229696"/>
          </a:xfrm>
        </p:grpSpPr>
        <p:sp>
          <p:nvSpPr>
            <p:cNvPr id="16" name="타원 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63028" y="4698874"/>
            <a:ext cx="240772" cy="229696"/>
            <a:chOff x="283304" y="1719603"/>
            <a:chExt cx="240772" cy="229696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440639" y="5238750"/>
            <a:ext cx="988486" cy="161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3375" y="5095875"/>
            <a:ext cx="604201" cy="142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jjgod66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98535"/>
              </p:ext>
            </p:extLst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 페이지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 선택 탭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찾기를 위해 적어야 할 개인정보 폼 양식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인증요청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인증번호 확인버튼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인증번호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일치시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비밀번호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변경창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작성했던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이메일로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인증요청을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보낸뒤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통과시 새 비밀번호 변경 페이지로 넘어간다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79" y="867802"/>
            <a:ext cx="3672108" cy="34300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flipH="1">
            <a:off x="3009901" y="2659221"/>
            <a:ext cx="523874" cy="217330"/>
          </a:xfrm>
          <a:prstGeom prst="rect">
            <a:avLst/>
          </a:prstGeom>
          <a:solidFill>
            <a:srgbClr val="F7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이메일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81658" y="3224212"/>
            <a:ext cx="676275" cy="14763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9" y="4667969"/>
            <a:ext cx="2640924" cy="134461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721879" y="2027502"/>
            <a:ext cx="240772" cy="229696"/>
            <a:chOff x="283304" y="1719603"/>
            <a:chExt cx="240772" cy="229696"/>
          </a:xfrm>
        </p:grpSpPr>
        <p:sp>
          <p:nvSpPr>
            <p:cNvPr id="12" name="타원 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40886" y="3884877"/>
            <a:ext cx="240772" cy="229696"/>
            <a:chOff x="283304" y="1719603"/>
            <a:chExt cx="240772" cy="229696"/>
          </a:xfrm>
        </p:grpSpPr>
        <p:sp>
          <p:nvSpPr>
            <p:cNvPr id="15" name="타원 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01493" y="4547416"/>
            <a:ext cx="240772" cy="229696"/>
            <a:chOff x="283304" y="1719603"/>
            <a:chExt cx="240772" cy="229696"/>
          </a:xfrm>
        </p:grpSpPr>
        <p:sp>
          <p:nvSpPr>
            <p:cNvPr id="18" name="타원 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804003" y="2655978"/>
            <a:ext cx="240772" cy="229696"/>
            <a:chOff x="283304" y="1719603"/>
            <a:chExt cx="240772" cy="229696"/>
          </a:xfrm>
        </p:grpSpPr>
        <p:sp>
          <p:nvSpPr>
            <p:cNvPr id="21" name="타원 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589713" y="1332804"/>
            <a:ext cx="240772" cy="229696"/>
            <a:chOff x="283304" y="1719603"/>
            <a:chExt cx="240772" cy="229696"/>
          </a:xfrm>
        </p:grpSpPr>
        <p:sp>
          <p:nvSpPr>
            <p:cNvPr id="24" name="타원 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804003" y="2929900"/>
            <a:ext cx="240772" cy="229696"/>
            <a:chOff x="283304" y="1719603"/>
            <a:chExt cx="240772" cy="229696"/>
          </a:xfrm>
        </p:grpSpPr>
        <p:sp>
          <p:nvSpPr>
            <p:cNvPr id="27" name="타원 2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520500" y="920988"/>
            <a:ext cx="240772" cy="229696"/>
            <a:chOff x="283304" y="1719603"/>
            <a:chExt cx="240772" cy="229696"/>
          </a:xfrm>
        </p:grpSpPr>
        <p:sp>
          <p:nvSpPr>
            <p:cNvPr id="31" name="타원 3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b="77536"/>
          <a:stretch/>
        </p:blipFill>
        <p:spPr>
          <a:xfrm>
            <a:off x="3164416" y="4398736"/>
            <a:ext cx="2639587" cy="26632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177866" y="4407474"/>
            <a:ext cx="1166812" cy="232564"/>
          </a:xfrm>
          <a:prstGeom prst="rect">
            <a:avLst/>
          </a:prstGeom>
          <a:solidFill>
            <a:srgbClr val="503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비밀번호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18483"/>
              </p:ext>
            </p:extLst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5" y="1404624"/>
            <a:ext cx="5856595" cy="375811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831164" y="1627452"/>
            <a:ext cx="240772" cy="229696"/>
            <a:chOff x="283304" y="1719603"/>
            <a:chExt cx="240772" cy="229696"/>
          </a:xfrm>
        </p:grpSpPr>
        <p:sp>
          <p:nvSpPr>
            <p:cNvPr id="6" name="타원 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23969" y="2094177"/>
            <a:ext cx="240772" cy="229696"/>
            <a:chOff x="283304" y="1719603"/>
            <a:chExt cx="240772" cy="229696"/>
          </a:xfrm>
        </p:grpSpPr>
        <p:sp>
          <p:nvSpPr>
            <p:cNvPr id="9" name="타원 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469327" y="4561152"/>
            <a:ext cx="240772" cy="229696"/>
            <a:chOff x="283304" y="1719603"/>
            <a:chExt cx="240772" cy="229696"/>
          </a:xfrm>
        </p:grpSpPr>
        <p:sp>
          <p:nvSpPr>
            <p:cNvPr id="12" name="타원 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1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1247469"/>
            <a:ext cx="5458587" cy="438211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387150" y="1397238"/>
            <a:ext cx="240772" cy="229696"/>
            <a:chOff x="283304" y="1719603"/>
            <a:chExt cx="240772" cy="229696"/>
          </a:xfrm>
        </p:grpSpPr>
        <p:sp>
          <p:nvSpPr>
            <p:cNvPr id="16" name="타원 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842706" y="2044938"/>
            <a:ext cx="240772" cy="229696"/>
            <a:chOff x="283304" y="1719603"/>
            <a:chExt cx="240772" cy="229696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266764" y="5007213"/>
            <a:ext cx="240772" cy="229696"/>
            <a:chOff x="283304" y="1719603"/>
            <a:chExt cx="240772" cy="229696"/>
          </a:xfrm>
        </p:grpSpPr>
        <p:sp>
          <p:nvSpPr>
            <p:cNvPr id="22" name="타원 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TextBox 96"/>
            <p:cNvSpPr txBox="1"/>
            <p:nvPr/>
          </p:nvSpPr>
          <p:spPr>
            <a:xfrm>
              <a:off x="283304" y="1733855"/>
              <a:ext cx="240772" cy="2154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4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230705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플랫폼 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2264" y="3096"/>
          <a:ext cx="2111351" cy="582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6" y="0"/>
            <a:ext cx="10058400" cy="64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1089</Words>
  <Application>Microsoft Office PowerPoint</Application>
  <PresentationFormat>와이드스크린</PresentationFormat>
  <Paragraphs>705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012</dc:creator>
  <cp:lastModifiedBy>012</cp:lastModifiedBy>
  <cp:revision>14</cp:revision>
  <dcterms:created xsi:type="dcterms:W3CDTF">2023-07-05T02:10:46Z</dcterms:created>
  <dcterms:modified xsi:type="dcterms:W3CDTF">2023-07-05T06:08:17Z</dcterms:modified>
</cp:coreProperties>
</file>