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08"/>
    <p:restoredTop sz="94608"/>
  </p:normalViewPr>
  <p:slideViewPr>
    <p:cSldViewPr snapToGrid="0" snapToObjects="1">
      <p:cViewPr varScale="1">
        <p:scale>
          <a:sx n="95" d="100"/>
          <a:sy n="95" d="100"/>
        </p:scale>
        <p:origin x="7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5854-B521-2B42-8164-5DC6056E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DFA1-DF36-2141-920A-412F3D64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74E0-ACCD-E94B-A97B-67E742F8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1F32-C3DD-B347-B502-92603C64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606A-2C8D-8B41-A83B-E9F11693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6F4F-E57F-F64F-9007-C3B85F2A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E8D42-440C-C745-809A-8636923D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9A92-94BD-0646-9DB5-6C2602B1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D9D4-C8CD-E04D-B9E3-E1179DE9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0132-E5F2-9345-A9EE-590D7A7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D3F6E-D126-5F47-8B2A-522D73B7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16FD-19E2-664D-BDCE-002CB65C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7FAD-6904-054B-A32A-251DA605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ECE9-802A-5F46-A92E-2A945D55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AEC-F16D-7B4D-9FF4-DFCC7752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7765-318D-7541-A601-EF4BA3F1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E97B-57AD-4548-BB30-6533F57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90E9-2F9A-E243-B09C-5926B0AA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573E-7268-8A4B-9F74-BDAA7361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7B9E-DD5E-F348-A674-624111D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9079-37E3-0148-BA6D-73062FBB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A68C0-F3C7-6642-BD22-BE4E8FE3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0C9B-F191-5A46-A293-59695132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8125-1B8B-D44F-9613-B2025158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83C5-F879-B64E-AC34-49FDF0CA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3FD-35D5-4F44-8E50-77E864FE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A71A-CC33-DF49-8792-7424A9EB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6824-83DC-7248-B1D9-08D45EE6B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17FF-6D6E-2442-A07C-64D46E9A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C2C6-11C7-AB4A-BDC4-18D6EAE0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0C2D-AA21-D64B-B05D-B76BE09F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5EA8-7D3C-544B-866C-D95F97B4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C20A-07A6-6347-9DE6-9354B195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00E3B-5968-6F48-BB32-23494556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4F325-1FC5-A049-9F31-D0B2E5BB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39800-0A75-7949-B4C4-996B2D86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1A75C-B59A-7C46-B20C-56BB402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D8189-F118-1945-BFFB-73A71F2B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EE548-0F1B-6B46-862C-A462165D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E697-B232-7442-BF42-928BE52C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30176-A056-064D-8BD7-017861B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7491-C56B-0149-9FD5-7BCE4953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B353-1A0B-984F-AADA-F95B0C83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8E645-E762-BD45-AA81-C02BEB12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437A-E9E5-0540-B4C3-1C25C53F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88C82-8AFF-8C4B-A667-80AF1DC0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9E7-2F45-A144-AD77-A8EDD0A5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B1EE-AE68-7B4F-9B6D-0BFBF6FC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A2EB-5459-6D42-9AB8-0E63B881C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153D-47AA-324C-AEE0-A09A2DDA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EF74-4A31-C045-BA05-BDEF664A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91219-6DA4-124E-A6E3-78509A18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622-1EE8-8A43-AD6B-7EB80E63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BC42A-1D73-484A-B89C-14874BC4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E7A2-A5C5-1944-9FAC-3E181809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CECB-9F17-404E-8CA1-26919F63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0FE81-7BBD-8948-B463-8D0E9C5E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9E63F-7EE0-C040-9157-80EF83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63132-CF4A-7141-81E5-F332798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67B-D19C-5348-938B-B7CB9B8B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0690-6532-794C-94A6-D07560416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8D93-C8BE-5C4F-9868-B6EDF539A6B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4A6A-EBF9-2745-9B6B-5AE854D2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7E08-74E8-1042-92CA-5A2C99DB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71A6-90FF-CF4B-8331-2D03B9FF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B78A3-47A3-154B-9421-A41A7F7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41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AD0AD-7A83-D64B-A2BA-E8C455C8E52D}"/>
              </a:ext>
            </a:extLst>
          </p:cNvPr>
          <p:cNvSpPr txBox="1"/>
          <p:nvPr/>
        </p:nvSpPr>
        <p:spPr>
          <a:xfrm>
            <a:off x="4034118" y="294341"/>
            <a:ext cx="739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Relative free energies (Δ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°) of different isomers relative to the global minimum of (a)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-imine-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(b)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triBIP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-imine-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(c)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triBIP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-imine-Cy.  The bin heights indicate the number of isomers found within the Δ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 values.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2F584-2A47-D942-BE1A-1C2EBFA2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1" y="2214827"/>
            <a:ext cx="6054165" cy="430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089345-ACDA-4641-96D2-EADF8D8FB64F}"/>
              </a:ext>
            </a:extLst>
          </p:cNvPr>
          <p:cNvSpPr txBox="1"/>
          <p:nvPr/>
        </p:nvSpPr>
        <p:spPr>
          <a:xfrm>
            <a:off x="4034117" y="1568496"/>
            <a:ext cx="739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global minimum and the two lowest-energy isomers for (top)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triBIP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-imine-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(bottom)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triBIP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-imine-Cy.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1DF34-509D-C54A-8A5D-FB17534DD34F}"/>
              </a:ext>
            </a:extLst>
          </p:cNvPr>
          <p:cNvSpPr txBox="1"/>
          <p:nvPr/>
        </p:nvSpPr>
        <p:spPr>
          <a:xfrm>
            <a:off x="4796118" y="6480073"/>
            <a:ext cx="73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B3LYP-D3/6-31G** in DCM (C-PCM)</a:t>
            </a:r>
          </a:p>
        </p:txBody>
      </p:sp>
    </p:spTree>
    <p:extLst>
      <p:ext uri="{BB962C8B-B14F-4D97-AF65-F5344CB8AC3E}">
        <p14:creationId xmlns:p14="http://schemas.microsoft.com/office/powerpoint/2010/main" val="272585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Huynh, Mioy</dc:creator>
  <cp:lastModifiedBy>Huynh, Mioy</cp:lastModifiedBy>
  <cp:revision>3</cp:revision>
  <dcterms:created xsi:type="dcterms:W3CDTF">2019-02-16T18:20:45Z</dcterms:created>
  <dcterms:modified xsi:type="dcterms:W3CDTF">2019-02-16T18:41:19Z</dcterms:modified>
</cp:coreProperties>
</file>