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9272" autoAdjust="0"/>
  </p:normalViewPr>
  <p:slideViewPr>
    <p:cSldViewPr snapToGrid="0" snapToObjects="1" showGuides="1">
      <p:cViewPr>
        <p:scale>
          <a:sx n="100" d="100"/>
          <a:sy n="100" d="100"/>
        </p:scale>
        <p:origin x="800" y="-80"/>
      </p:cViewPr>
      <p:guideLst>
        <p:guide orient="horz" pos="6563"/>
        <p:guide pos="8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1337363"/>
            <a:ext cx="11254898" cy="28455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1337363"/>
            <a:ext cx="33411930" cy="28455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7782617"/>
            <a:ext cx="22331556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7782617"/>
            <a:ext cx="22335271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spect="1"/>
          </p:cNvSpPr>
          <p:nvPr/>
        </p:nvSpPr>
        <p:spPr>
          <a:xfrm>
            <a:off x="7366149" y="8350973"/>
            <a:ext cx="1890468" cy="1071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14: </a:t>
            </a:r>
            <a:r>
              <a:rPr lang="en-US" sz="1400" dirty="0" err="1"/>
              <a:t>Radiopurity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 </a:t>
            </a:r>
            <a:r>
              <a:rPr lang="en-US" sz="1400" b="1" dirty="0" smtClean="0"/>
              <a:t>UAM</a:t>
            </a:r>
            <a:endParaRPr lang="en-US" sz="1400" dirty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Labarga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936583" y="6543683"/>
            <a:ext cx="1513417" cy="922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1: </a:t>
            </a:r>
            <a:endParaRPr lang="en-US" sz="1400" b="1" dirty="0" smtClean="0"/>
          </a:p>
          <a:p>
            <a:pPr algn="ctr"/>
            <a:r>
              <a:rPr lang="en-US" sz="1400" dirty="0" smtClean="0"/>
              <a:t>PV</a:t>
            </a:r>
          </a:p>
          <a:p>
            <a:pPr algn="ctr"/>
            <a:r>
              <a:rPr lang="en-US" sz="1400" b="1" dirty="0" smtClean="0"/>
              <a:t>WPM</a:t>
            </a:r>
            <a:r>
              <a:rPr lang="en-US" sz="1400" b="1" dirty="0" smtClean="0"/>
              <a:t>: IFIC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 smtClean="0"/>
              <a:t>Cárcel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9836925" y="5197112"/>
            <a:ext cx="1724157" cy="1068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3: </a:t>
            </a:r>
            <a:endParaRPr lang="en-US" sz="1400" b="1" dirty="0" smtClean="0"/>
          </a:p>
          <a:p>
            <a:pPr algn="ctr"/>
            <a:r>
              <a:rPr lang="en-US" sz="1400" dirty="0" smtClean="0"/>
              <a:t>Infrastructure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b="1" dirty="0"/>
              <a:t> </a:t>
            </a:r>
            <a:r>
              <a:rPr lang="en-US" sz="1400" b="1" dirty="0" smtClean="0"/>
              <a:t>IFIC</a:t>
            </a:r>
            <a:endParaRPr lang="en-US" sz="1400" b="1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Liubarsky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759956" y="8766598"/>
            <a:ext cx="1801126" cy="945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2</a:t>
            </a:r>
            <a:r>
              <a:rPr lang="en-US" sz="1400" b="1" dirty="0" smtClean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Gas </a:t>
            </a:r>
            <a:r>
              <a:rPr lang="en-US" sz="1400" dirty="0">
                <a:solidFill>
                  <a:prstClr val="black"/>
                </a:solidFill>
              </a:rPr>
              <a:t>System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Liubarsky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325822" y="8577473"/>
            <a:ext cx="1909336" cy="1134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4:</a:t>
            </a:r>
            <a:br>
              <a:rPr lang="en-US" sz="1400" b="1" dirty="0"/>
            </a:br>
            <a:r>
              <a:rPr lang="en-US" sz="1400" dirty="0"/>
              <a:t>Field Cage</a:t>
            </a:r>
            <a:br>
              <a:rPr lang="en-US" sz="1400" dirty="0"/>
            </a:br>
            <a:r>
              <a:rPr lang="en-US" sz="1400" b="1" dirty="0"/>
              <a:t>WPM</a:t>
            </a:r>
            <a:r>
              <a:rPr lang="en-US" sz="1400" b="1" dirty="0" smtClean="0"/>
              <a:t>: </a:t>
            </a:r>
            <a:r>
              <a:rPr lang="en-US" sz="1400" b="1" dirty="0" smtClean="0"/>
              <a:t>Texas</a:t>
            </a:r>
          </a:p>
          <a:p>
            <a:pPr algn="ctr"/>
            <a:r>
              <a:rPr lang="en-US" sz="1400" dirty="0" smtClean="0"/>
              <a:t>(Webb)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71407" y="7004766"/>
            <a:ext cx="1781993" cy="123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7</a:t>
            </a:r>
            <a:r>
              <a:rPr lang="en-US" sz="1400" b="1" dirty="0" smtClean="0"/>
              <a:t>: </a:t>
            </a:r>
            <a:r>
              <a:rPr lang="en-US" sz="1400" dirty="0"/>
              <a:t>Tracking-X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Monrabal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575824" y="7127043"/>
            <a:ext cx="1513417" cy="985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Energy-X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(Laing)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104187" y="5349241"/>
            <a:ext cx="1819913" cy="1110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6:</a:t>
            </a:r>
            <a:br>
              <a:rPr lang="en-US" sz="1400" b="1" dirty="0" smtClean="0"/>
            </a:br>
            <a:r>
              <a:rPr lang="en-US" sz="1400" dirty="0" smtClean="0"/>
              <a:t>Energy</a:t>
            </a:r>
            <a:r>
              <a:rPr lang="en-US" sz="1400" dirty="0"/>
              <a:t>-S</a:t>
            </a:r>
            <a:br>
              <a:rPr lang="en-US" sz="1400" dirty="0"/>
            </a:br>
            <a:r>
              <a:rPr lang="en-US" sz="1400" b="1" dirty="0"/>
              <a:t>WPM:</a:t>
            </a:r>
            <a:r>
              <a:rPr lang="en-US" sz="1400" dirty="0"/>
              <a:t> </a:t>
            </a:r>
            <a:r>
              <a:rPr lang="en-US" sz="1400" b="1" smtClean="0"/>
              <a:t>IFIC </a:t>
            </a:r>
            <a:r>
              <a:rPr lang="en-US" sz="1400" smtClean="0"/>
              <a:t>(</a:t>
            </a:r>
            <a:r>
              <a:rPr lang="en-US" sz="1400" smtClean="0"/>
              <a:t>Laing</a:t>
            </a:r>
            <a:r>
              <a:rPr lang="en-US" sz="140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262405" y="5518569"/>
            <a:ext cx="1860546" cy="1025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8: </a:t>
            </a:r>
            <a:r>
              <a:rPr lang="en-US" sz="1400" dirty="0"/>
              <a:t>Tracking-S</a:t>
            </a:r>
            <a:br>
              <a:rPr lang="en-US" sz="1400" dirty="0"/>
            </a:br>
            <a:r>
              <a:rPr lang="en-US" sz="1400" b="1" dirty="0" smtClean="0"/>
              <a:t>WPM IFIC</a:t>
            </a:r>
            <a:r>
              <a:rPr lang="en-US" sz="1400" dirty="0" smtClean="0"/>
              <a:t>(Rodr</a:t>
            </a:r>
            <a:r>
              <a:rPr lang="en-US" sz="1400" dirty="0" smtClean="0"/>
              <a:t>íguez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781520" y="3810000"/>
            <a:ext cx="1718080" cy="1061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10: </a:t>
            </a:r>
          </a:p>
          <a:p>
            <a:pPr algn="ctr"/>
            <a:r>
              <a:rPr lang="en-US" sz="1400" dirty="0" smtClean="0"/>
              <a:t>Tracking-FEE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Toledo)</a:t>
            </a:r>
            <a:endParaRPr lang="en-US" sz="1400" b="1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273784" y="1517043"/>
            <a:ext cx="1982833" cy="1099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13:</a:t>
            </a:r>
            <a:r>
              <a:rPr lang="en-US" sz="1400" b="1" dirty="0">
                <a:solidFill>
                  <a:prstClr val="black"/>
                </a:solidFill>
              </a:rPr>
              <a:t/>
            </a:r>
            <a:br>
              <a:rPr lang="en-US" sz="1400" b="1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Slow Control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UPV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Álvarez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64209" y="6543682"/>
            <a:ext cx="1645824" cy="1076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15: </a:t>
            </a:r>
            <a:r>
              <a:rPr lang="en-US" sz="1400" dirty="0">
                <a:solidFill>
                  <a:prstClr val="black"/>
                </a:solidFill>
              </a:rPr>
              <a:t>Calibration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US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(Hernando)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9984082" y="1362325"/>
            <a:ext cx="1513417" cy="1092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11: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DAQ/Online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Esteve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2104187" y="1966815"/>
            <a:ext cx="2412608" cy="12182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12: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RECO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  <a:r>
              <a:rPr lang="en-US" sz="1400" dirty="0" smtClean="0"/>
              <a:t>(</a:t>
            </a:r>
            <a:r>
              <a:rPr lang="en-US" sz="1400" dirty="0" err="1" smtClean="0"/>
              <a:t>Ferrario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936509" y="3911601"/>
            <a:ext cx="1899891" cy="1091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9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dirty="0" smtClean="0">
                <a:solidFill>
                  <a:prstClr val="black"/>
                </a:solidFill>
              </a:rPr>
              <a:t>Detector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Berkeley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Nygren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4" name="Straight Arrow Connector 53"/>
          <p:cNvCxnSpPr>
            <a:stCxn id="5" idx="3"/>
          </p:cNvCxnSpPr>
          <p:nvPr/>
        </p:nvCxnSpPr>
        <p:spPr>
          <a:xfrm flipH="1">
            <a:off x="8966200" y="7330799"/>
            <a:ext cx="1192018" cy="11770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  <a:endCxn id="8" idx="7"/>
          </p:cNvCxnSpPr>
          <p:nvPr/>
        </p:nvCxnSpPr>
        <p:spPr>
          <a:xfrm>
            <a:off x="13797459" y="7968076"/>
            <a:ext cx="158083" cy="775546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693218" y="7546140"/>
            <a:ext cx="74" cy="132767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1"/>
            <a:endCxn id="5" idx="5"/>
          </p:cNvCxnSpPr>
          <p:nvPr/>
        </p:nvCxnSpPr>
        <p:spPr>
          <a:xfrm flipH="1" flipV="1">
            <a:off x="11228365" y="7330799"/>
            <a:ext cx="1377073" cy="141282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0"/>
            <a:endCxn id="17" idx="5"/>
          </p:cNvCxnSpPr>
          <p:nvPr/>
        </p:nvCxnSpPr>
        <p:spPr>
          <a:xfrm flipH="1" flipV="1">
            <a:off x="13657580" y="6297452"/>
            <a:ext cx="674953" cy="8295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2"/>
            <a:endCxn id="5" idx="6"/>
          </p:cNvCxnSpPr>
          <p:nvPr/>
        </p:nvCxnSpPr>
        <p:spPr>
          <a:xfrm flipH="1" flipV="1">
            <a:off x="11450000" y="7004765"/>
            <a:ext cx="2125824" cy="61494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0"/>
            <a:endCxn id="18" idx="3"/>
          </p:cNvCxnSpPr>
          <p:nvPr/>
        </p:nvCxnSpPr>
        <p:spPr>
          <a:xfrm flipV="1">
            <a:off x="7262404" y="6393559"/>
            <a:ext cx="272472" cy="611207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2"/>
          </p:cNvCxnSpPr>
          <p:nvPr/>
        </p:nvCxnSpPr>
        <p:spPr>
          <a:xfrm flipH="1">
            <a:off x="7901535" y="7004765"/>
            <a:ext cx="2035048" cy="542425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21" idx="4"/>
            <a:endCxn id="8" idx="4"/>
          </p:cNvCxnSpPr>
          <p:nvPr/>
        </p:nvCxnSpPr>
        <p:spPr>
          <a:xfrm rot="16200000" flipH="1">
            <a:off x="10651165" y="7082685"/>
            <a:ext cx="289543" cy="4969107"/>
          </a:xfrm>
          <a:prstGeom prst="curvedConnector3">
            <a:avLst>
              <a:gd name="adj1" fmla="val 178952"/>
            </a:avLst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" idx="2"/>
            <a:endCxn id="7" idx="6"/>
          </p:cNvCxnSpPr>
          <p:nvPr/>
        </p:nvCxnSpPr>
        <p:spPr>
          <a:xfrm flipH="1">
            <a:off x="11561082" y="9144742"/>
            <a:ext cx="764740" cy="945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4"/>
            <a:endCxn id="7" idx="3"/>
          </p:cNvCxnSpPr>
          <p:nvPr/>
        </p:nvCxnSpPr>
        <p:spPr>
          <a:xfrm rot="16200000" flipH="1">
            <a:off x="7974046" y="7523879"/>
            <a:ext cx="1338036" cy="2761321"/>
          </a:xfrm>
          <a:prstGeom prst="curvedConnector3">
            <a:avLst>
              <a:gd name="adj1" fmla="val 149263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9" idx="7"/>
          </p:cNvCxnSpPr>
          <p:nvPr/>
        </p:nvCxnSpPr>
        <p:spPr>
          <a:xfrm flipH="1">
            <a:off x="7892433" y="6108743"/>
            <a:ext cx="2196989" cy="10762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" idx="0"/>
            <a:endCxn id="6" idx="4"/>
          </p:cNvCxnSpPr>
          <p:nvPr/>
        </p:nvCxnSpPr>
        <p:spPr>
          <a:xfrm flipV="1">
            <a:off x="10693292" y="6265154"/>
            <a:ext cx="5712" cy="27852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" idx="5"/>
            <a:endCxn id="21" idx="1"/>
          </p:cNvCxnSpPr>
          <p:nvPr/>
        </p:nvCxnSpPr>
        <p:spPr>
          <a:xfrm flipH="1">
            <a:off x="7643002" y="8055282"/>
            <a:ext cx="249431" cy="45260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5" idx="7"/>
            <a:endCxn id="51" idx="6"/>
          </p:cNvCxnSpPr>
          <p:nvPr/>
        </p:nvCxnSpPr>
        <p:spPr>
          <a:xfrm rot="5400000" flipH="1" flipV="1">
            <a:off x="10421639" y="5263971"/>
            <a:ext cx="2221487" cy="608035"/>
          </a:xfrm>
          <a:prstGeom prst="bentConnector4">
            <a:avLst>
              <a:gd name="adj1" fmla="val 34679"/>
              <a:gd name="adj2" fmla="val 137597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6" idx="0"/>
            <a:endCxn id="51" idx="4"/>
          </p:cNvCxnSpPr>
          <p:nvPr/>
        </p:nvCxnSpPr>
        <p:spPr>
          <a:xfrm flipV="1">
            <a:off x="10699004" y="5002887"/>
            <a:ext cx="187451" cy="194225"/>
          </a:xfrm>
          <a:prstGeom prst="straightConnector1">
            <a:avLst/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" idx="7"/>
            <a:endCxn id="51" idx="0"/>
          </p:cNvCxnSpPr>
          <p:nvPr/>
        </p:nvCxnSpPr>
        <p:spPr>
          <a:xfrm rot="16200000" flipV="1">
            <a:off x="11197161" y="3600895"/>
            <a:ext cx="3359740" cy="3981151"/>
          </a:xfrm>
          <a:prstGeom prst="bentConnector3">
            <a:avLst>
              <a:gd name="adj1" fmla="val 106804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7" idx="1"/>
            <a:endCxn id="6" idx="2"/>
          </p:cNvCxnSpPr>
          <p:nvPr/>
        </p:nvCxnSpPr>
        <p:spPr>
          <a:xfrm rot="16200000" flipV="1">
            <a:off x="8343366" y="7224692"/>
            <a:ext cx="3173918" cy="186800"/>
          </a:xfrm>
          <a:prstGeom prst="bentConnector4">
            <a:avLst>
              <a:gd name="adj1" fmla="val 39406"/>
              <a:gd name="adj2" fmla="val 263581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" idx="2"/>
            <a:endCxn id="51" idx="3"/>
          </p:cNvCxnSpPr>
          <p:nvPr/>
        </p:nvCxnSpPr>
        <p:spPr>
          <a:xfrm rot="10800000" flipH="1">
            <a:off x="9759956" y="4843073"/>
            <a:ext cx="454786" cy="4396233"/>
          </a:xfrm>
          <a:prstGeom prst="bentConnector4">
            <a:avLst>
              <a:gd name="adj1" fmla="val -50265"/>
              <a:gd name="adj2" fmla="val 53559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0800000">
            <a:off x="11228291" y="4021973"/>
            <a:ext cx="1877576" cy="1329855"/>
          </a:xfrm>
          <a:prstGeom prst="bentConnector4">
            <a:avLst>
              <a:gd name="adj1" fmla="val 44098"/>
              <a:gd name="adj2" fmla="val 100000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170"/>
          <p:cNvCxnSpPr>
            <a:stCxn id="43" idx="6"/>
            <a:endCxn id="44" idx="2"/>
          </p:cNvCxnSpPr>
          <p:nvPr/>
        </p:nvCxnSpPr>
        <p:spPr>
          <a:xfrm>
            <a:off x="11497499" y="1908794"/>
            <a:ext cx="606688" cy="66715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70"/>
          <p:cNvCxnSpPr>
            <a:stCxn id="35" idx="6"/>
            <a:endCxn id="51" idx="1"/>
          </p:cNvCxnSpPr>
          <p:nvPr/>
        </p:nvCxnSpPr>
        <p:spPr>
          <a:xfrm>
            <a:off x="9256617" y="2066969"/>
            <a:ext cx="958125" cy="20044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0" idx="7"/>
          </p:cNvCxnSpPr>
          <p:nvPr/>
        </p:nvCxnSpPr>
        <p:spPr>
          <a:xfrm flipH="1">
            <a:off x="5669008" y="6678731"/>
            <a:ext cx="4489210" cy="2259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" idx="0"/>
            <a:endCxn id="31" idx="4"/>
          </p:cNvCxnSpPr>
          <p:nvPr/>
        </p:nvCxnSpPr>
        <p:spPr>
          <a:xfrm flipV="1">
            <a:off x="8192678" y="4871191"/>
            <a:ext cx="447882" cy="64737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1" idx="6"/>
            <a:endCxn id="51" idx="2"/>
          </p:cNvCxnSpPr>
          <p:nvPr/>
        </p:nvCxnSpPr>
        <p:spPr>
          <a:xfrm>
            <a:off x="9499600" y="4340596"/>
            <a:ext cx="436909" cy="11664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51" idx="0"/>
            <a:endCxn id="43" idx="4"/>
          </p:cNvCxnSpPr>
          <p:nvPr/>
        </p:nvCxnSpPr>
        <p:spPr>
          <a:xfrm flipH="1" flipV="1">
            <a:off x="10740791" y="2455262"/>
            <a:ext cx="145664" cy="1456339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170"/>
          <p:cNvCxnSpPr>
            <a:stCxn id="51" idx="0"/>
          </p:cNvCxnSpPr>
          <p:nvPr/>
        </p:nvCxnSpPr>
        <p:spPr>
          <a:xfrm flipV="1">
            <a:off x="10886455" y="2901675"/>
            <a:ext cx="1826245" cy="10099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40" idx="0"/>
            <a:endCxn id="51" idx="1"/>
          </p:cNvCxnSpPr>
          <p:nvPr/>
        </p:nvCxnSpPr>
        <p:spPr>
          <a:xfrm rot="5400000" flipH="1" flipV="1">
            <a:off x="6414798" y="2743739"/>
            <a:ext cx="2472266" cy="5127621"/>
          </a:xfrm>
          <a:prstGeom prst="bentConnector3">
            <a:avLst>
              <a:gd name="adj1" fmla="val 115711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69" y="2182894"/>
            <a:ext cx="17561511" cy="11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9" y="845457"/>
            <a:ext cx="20173517" cy="81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4" y="2908489"/>
            <a:ext cx="20156498" cy="8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67</Words>
  <Application>Microsoft Macintosh PowerPoint</Application>
  <PresentationFormat>Custom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Liubarsky</dc:creator>
  <cp:lastModifiedBy>Juan Jose Gomez-Cadenas</cp:lastModifiedBy>
  <cp:revision>69</cp:revision>
  <cp:lastPrinted>2012-01-24T15:54:14Z</cp:lastPrinted>
  <dcterms:created xsi:type="dcterms:W3CDTF">2012-01-24T11:22:08Z</dcterms:created>
  <dcterms:modified xsi:type="dcterms:W3CDTF">2014-09-19T13:49:48Z</dcterms:modified>
</cp:coreProperties>
</file>