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21388388" cy="15124113"/>
  <p:notesSz cx="6858000" cy="9144000"/>
  <p:defaultTextStyle>
    <a:defPPr>
      <a:defRPr lang="en-US"/>
    </a:defPPr>
    <a:lvl1pPr marL="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9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38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58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77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96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9159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235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554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9272" autoAdjust="0"/>
  </p:normalViewPr>
  <p:slideViewPr>
    <p:cSldViewPr snapToGrid="0" snapToObjects="1" showGuides="1">
      <p:cViewPr>
        <p:scale>
          <a:sx n="63" d="100"/>
          <a:sy n="63" d="100"/>
        </p:scale>
        <p:origin x="-1696" y="-864"/>
      </p:cViewPr>
      <p:guideLst>
        <p:guide orient="horz" pos="6563"/>
        <p:guide pos="81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698279"/>
            <a:ext cx="18180130" cy="3241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8570331"/>
            <a:ext cx="14971872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2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5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71142" y="1337363"/>
            <a:ext cx="11254898" cy="284557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739" y="1337363"/>
            <a:ext cx="33411930" cy="284557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9718644"/>
            <a:ext cx="18180130" cy="3003817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6410245"/>
            <a:ext cx="18180130" cy="33083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9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3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5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7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91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235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55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740" y="7782617"/>
            <a:ext cx="22331556" cy="2201048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0769" y="7782617"/>
            <a:ext cx="22335271" cy="2201048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385422"/>
            <a:ext cx="9450252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4796304"/>
            <a:ext cx="9450252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3385422"/>
            <a:ext cx="9453965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4796304"/>
            <a:ext cx="9453965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7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602164"/>
            <a:ext cx="7036632" cy="256269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602165"/>
            <a:ext cx="11956703" cy="1290801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3164862"/>
            <a:ext cx="7036632" cy="10345315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10586879"/>
            <a:ext cx="12833033" cy="124984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1351367"/>
            <a:ext cx="12833033" cy="9074468"/>
          </a:xfrm>
        </p:spPr>
        <p:txBody>
          <a:bodyPr/>
          <a:lstStyle>
            <a:lvl1pPr marL="0" indent="0">
              <a:buNone/>
              <a:defRPr sz="7300"/>
            </a:lvl1pPr>
            <a:lvl2pPr marL="1043193" indent="0">
              <a:buNone/>
              <a:defRPr sz="6400"/>
            </a:lvl2pPr>
            <a:lvl3pPr marL="2086386" indent="0">
              <a:buNone/>
              <a:defRPr sz="5500"/>
            </a:lvl3pPr>
            <a:lvl4pPr marL="3129580" indent="0">
              <a:buNone/>
              <a:defRPr sz="4600"/>
            </a:lvl4pPr>
            <a:lvl5pPr marL="4172773" indent="0">
              <a:buNone/>
              <a:defRPr sz="4600"/>
            </a:lvl5pPr>
            <a:lvl6pPr marL="5215966" indent="0">
              <a:buNone/>
              <a:defRPr sz="4600"/>
            </a:lvl6pPr>
            <a:lvl7pPr marL="6259159" indent="0">
              <a:buNone/>
              <a:defRPr sz="4600"/>
            </a:lvl7pPr>
            <a:lvl8pPr marL="7302353" indent="0">
              <a:buNone/>
              <a:defRPr sz="4600"/>
            </a:lvl8pPr>
            <a:lvl9pPr marL="834554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11836720"/>
            <a:ext cx="12833033" cy="1774982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5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  <a:prstGeom prst="rect">
            <a:avLst/>
          </a:prstGeom>
        </p:spPr>
        <p:txBody>
          <a:bodyPr vert="horz" lIns="208639" tIns="104319" rIns="208639" bIns="1043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528961"/>
            <a:ext cx="19249549" cy="9981215"/>
          </a:xfrm>
          <a:prstGeom prst="rect">
            <a:avLst/>
          </a:prstGeom>
        </p:spPr>
        <p:txBody>
          <a:bodyPr vert="horz" lIns="208639" tIns="104319" rIns="208639" bIns="1043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14017813"/>
            <a:ext cx="6772990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193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95" indent="-782395" algn="l" defTabSz="1043193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189" indent="-651996" algn="l" defTabSz="1043193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983" indent="-521597" algn="l" defTabSz="104319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1176" indent="-521597" algn="l" defTabSz="104319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4370" indent="-521597" algn="l" defTabSz="104319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56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756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949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714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9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38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58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77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96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9159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235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554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>
            <a:spLocks noChangeAspect="1"/>
          </p:cNvSpPr>
          <p:nvPr/>
        </p:nvSpPr>
        <p:spPr>
          <a:xfrm>
            <a:off x="7366149" y="8350973"/>
            <a:ext cx="1890468" cy="1071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14: </a:t>
            </a:r>
            <a:r>
              <a:rPr lang="en-US" sz="1400" dirty="0" err="1"/>
              <a:t>Radiopurity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 </a:t>
            </a:r>
            <a:r>
              <a:rPr lang="en-US" sz="1400" b="1" dirty="0" smtClean="0"/>
              <a:t>UAM</a:t>
            </a:r>
            <a:endParaRPr lang="en-US" sz="1400" dirty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Labarga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9936583" y="6543683"/>
            <a:ext cx="1513417" cy="922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1: </a:t>
            </a:r>
            <a:endParaRPr lang="en-US" sz="1400" b="1" dirty="0" smtClean="0"/>
          </a:p>
          <a:p>
            <a:pPr algn="ctr"/>
            <a:r>
              <a:rPr lang="en-US" sz="1400" dirty="0" smtClean="0"/>
              <a:t>PV</a:t>
            </a:r>
          </a:p>
          <a:p>
            <a:pPr algn="ctr"/>
            <a:r>
              <a:rPr lang="en-US" sz="1400" b="1" dirty="0" smtClean="0"/>
              <a:t>WPM</a:t>
            </a:r>
            <a:r>
              <a:rPr lang="en-US" sz="1400" b="1" dirty="0" smtClean="0"/>
              <a:t>: IFIC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 smtClean="0"/>
              <a:t>Cárcel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9836925" y="5197112"/>
            <a:ext cx="1724157" cy="1068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3: </a:t>
            </a:r>
            <a:endParaRPr lang="en-US" sz="1400" b="1" dirty="0" smtClean="0"/>
          </a:p>
          <a:p>
            <a:pPr algn="ctr"/>
            <a:r>
              <a:rPr lang="en-US" sz="1400" dirty="0" smtClean="0"/>
              <a:t>Infrastructure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b="1" dirty="0"/>
              <a:t> </a:t>
            </a:r>
            <a:r>
              <a:rPr lang="en-US" sz="1400" b="1" dirty="0" smtClean="0"/>
              <a:t>IFIC</a:t>
            </a:r>
            <a:endParaRPr lang="en-US" sz="1400" b="1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Liubarsky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759956" y="8766598"/>
            <a:ext cx="1801126" cy="945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2</a:t>
            </a:r>
            <a:r>
              <a:rPr lang="en-US" sz="1400" b="1" dirty="0" smtClean="0">
                <a:solidFill>
                  <a:prstClr val="black"/>
                </a:solidFill>
              </a:rPr>
              <a:t>: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Gas </a:t>
            </a:r>
            <a:r>
              <a:rPr lang="en-US" sz="1400" dirty="0">
                <a:solidFill>
                  <a:prstClr val="black"/>
                </a:solidFill>
              </a:rPr>
              <a:t>System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>
                <a:solidFill>
                  <a:prstClr val="black"/>
                </a:solidFill>
              </a:rPr>
              <a:t>WPM</a:t>
            </a:r>
            <a:r>
              <a:rPr lang="en-US" sz="1400" b="1" dirty="0" smtClean="0">
                <a:solidFill>
                  <a:prstClr val="black"/>
                </a:solidFill>
              </a:rPr>
              <a:t>: </a:t>
            </a:r>
            <a:r>
              <a:rPr lang="en-US" sz="1400" b="1" dirty="0" smtClean="0">
                <a:solidFill>
                  <a:prstClr val="black"/>
                </a:solidFill>
              </a:rPr>
              <a:t>IFIC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Liubarsky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2325822" y="8577473"/>
            <a:ext cx="1909336" cy="1134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4:</a:t>
            </a:r>
            <a:br>
              <a:rPr lang="en-US" sz="1400" b="1" dirty="0"/>
            </a:br>
            <a:r>
              <a:rPr lang="en-US" sz="1400" dirty="0"/>
              <a:t>Field Cage</a:t>
            </a:r>
            <a:br>
              <a:rPr lang="en-US" sz="1400" dirty="0"/>
            </a:br>
            <a:r>
              <a:rPr lang="en-US" sz="1400" b="1" dirty="0"/>
              <a:t>WPM</a:t>
            </a:r>
            <a:r>
              <a:rPr lang="en-US" sz="1400" b="1" dirty="0" smtClean="0"/>
              <a:t>: </a:t>
            </a:r>
            <a:r>
              <a:rPr lang="en-US" sz="1400" b="1" dirty="0" smtClean="0"/>
              <a:t>Texas</a:t>
            </a:r>
          </a:p>
          <a:p>
            <a:pPr algn="ctr"/>
            <a:r>
              <a:rPr lang="en-US" sz="1400" dirty="0" smtClean="0"/>
              <a:t>(Webb)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371407" y="7004766"/>
            <a:ext cx="1781993" cy="12307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7</a:t>
            </a:r>
            <a:r>
              <a:rPr lang="en-US" sz="1400" b="1" dirty="0" smtClean="0"/>
              <a:t>: </a:t>
            </a:r>
            <a:r>
              <a:rPr lang="en-US" sz="1400" dirty="0"/>
              <a:t>Tracking-X</a:t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IFIC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Monrabal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3575824" y="7127043"/>
            <a:ext cx="1513417" cy="9853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  <a:p>
            <a:pPr lvl="0" algn="ctr"/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Energy-X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>
                <a:solidFill>
                  <a:prstClr val="black"/>
                </a:solidFill>
              </a:rPr>
              <a:t>WPM: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IFIC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(Lain)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104187" y="5349241"/>
            <a:ext cx="1819913" cy="1110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6:</a:t>
            </a:r>
            <a:br>
              <a:rPr lang="en-US" sz="1400" b="1" dirty="0" smtClean="0"/>
            </a:br>
            <a:r>
              <a:rPr lang="en-US" sz="1400" dirty="0" smtClean="0"/>
              <a:t>Energy</a:t>
            </a:r>
            <a:r>
              <a:rPr lang="en-US" sz="1400" dirty="0"/>
              <a:t>-S</a:t>
            </a:r>
            <a:br>
              <a:rPr lang="en-US" sz="1400" dirty="0"/>
            </a:br>
            <a:r>
              <a:rPr lang="en-US" sz="1400" b="1" dirty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IFIC </a:t>
            </a:r>
            <a:r>
              <a:rPr lang="en-US" sz="1400" dirty="0" smtClean="0"/>
              <a:t>(</a:t>
            </a:r>
            <a:r>
              <a:rPr lang="en-US" sz="1400" dirty="0" err="1" smtClean="0"/>
              <a:t>Yhalali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262405" y="5518569"/>
            <a:ext cx="1860546" cy="1025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8: </a:t>
            </a:r>
            <a:r>
              <a:rPr lang="en-US" sz="1400" dirty="0"/>
              <a:t>Tracking-S</a:t>
            </a:r>
            <a:br>
              <a:rPr lang="en-US" sz="1400" dirty="0"/>
            </a:br>
            <a:r>
              <a:rPr lang="en-US" sz="1400" b="1" dirty="0" smtClean="0"/>
              <a:t>WPM IFIC</a:t>
            </a:r>
            <a:r>
              <a:rPr lang="en-US" sz="1400" dirty="0" smtClean="0"/>
              <a:t>(Rodr</a:t>
            </a:r>
            <a:r>
              <a:rPr lang="en-US" sz="1400" dirty="0" smtClean="0"/>
              <a:t>íguez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781520" y="3810000"/>
            <a:ext cx="1718080" cy="10611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10: </a:t>
            </a:r>
          </a:p>
          <a:p>
            <a:pPr algn="ctr"/>
            <a:r>
              <a:rPr lang="en-US" sz="1400" dirty="0" smtClean="0"/>
              <a:t>Tracking-FEE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UPV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smtClean="0"/>
              <a:t>Toledo)</a:t>
            </a:r>
            <a:endParaRPr lang="en-US" sz="1400" b="1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273784" y="1517043"/>
            <a:ext cx="1982833" cy="1099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13:</a:t>
            </a:r>
            <a:r>
              <a:rPr lang="en-US" sz="1400" b="1" dirty="0">
                <a:solidFill>
                  <a:prstClr val="black"/>
                </a:solidFill>
              </a:rPr>
              <a:t/>
            </a:r>
            <a:br>
              <a:rPr lang="en-US" sz="1400" b="1" dirty="0">
                <a:solidFill>
                  <a:prstClr val="black"/>
                </a:solidFill>
              </a:rPr>
            </a:br>
            <a:r>
              <a:rPr lang="en-US" sz="1400" dirty="0">
                <a:solidFill>
                  <a:prstClr val="black"/>
                </a:solidFill>
              </a:rPr>
              <a:t>Slow Control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UPV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Álvarez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264209" y="6543682"/>
            <a:ext cx="1645824" cy="10764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15: </a:t>
            </a:r>
            <a:r>
              <a:rPr lang="en-US" sz="1400" dirty="0">
                <a:solidFill>
                  <a:prstClr val="black"/>
                </a:solidFill>
              </a:rPr>
              <a:t>Calibration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US</a:t>
            </a:r>
            <a:endParaRPr lang="en-US" sz="1400" dirty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(Hernando)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9984082" y="1362325"/>
            <a:ext cx="1513417" cy="10929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11: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DAQ/Online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UPV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Esteve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12104187" y="1966815"/>
            <a:ext cx="2412608" cy="1218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12: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RECO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US/IFIC</a:t>
            </a:r>
            <a:r>
              <a:rPr lang="en-US" sz="1400" dirty="0" smtClean="0"/>
              <a:t>(Hernando/</a:t>
            </a:r>
            <a:r>
              <a:rPr lang="en-US" sz="1400" smtClean="0"/>
              <a:t>Ferrario)</a:t>
            </a:r>
            <a:endParaRPr lang="en-US" sz="1400" b="1" dirty="0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9936509" y="3911601"/>
            <a:ext cx="1899891" cy="1091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9</a:t>
            </a:r>
            <a:r>
              <a:rPr lang="en-US" sz="1400" b="1" dirty="0" smtClean="0">
                <a:solidFill>
                  <a:prstClr val="black"/>
                </a:solidFill>
              </a:rPr>
              <a:t>: </a:t>
            </a:r>
            <a:r>
              <a:rPr lang="en-US" sz="1400" dirty="0" smtClean="0">
                <a:solidFill>
                  <a:prstClr val="black"/>
                </a:solidFill>
              </a:rPr>
              <a:t>Detector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Berkeley</a:t>
            </a:r>
            <a:endParaRPr lang="en-US" sz="1400" dirty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Nygren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4" name="Straight Arrow Connector 53"/>
          <p:cNvCxnSpPr>
            <a:stCxn id="5" idx="3"/>
          </p:cNvCxnSpPr>
          <p:nvPr/>
        </p:nvCxnSpPr>
        <p:spPr>
          <a:xfrm flipH="1">
            <a:off x="8966200" y="7330799"/>
            <a:ext cx="1192018" cy="1177091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3"/>
            <a:endCxn id="8" idx="7"/>
          </p:cNvCxnSpPr>
          <p:nvPr/>
        </p:nvCxnSpPr>
        <p:spPr>
          <a:xfrm>
            <a:off x="13797459" y="7968076"/>
            <a:ext cx="158083" cy="775546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693218" y="7546140"/>
            <a:ext cx="74" cy="1327678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" idx="1"/>
            <a:endCxn id="5" idx="5"/>
          </p:cNvCxnSpPr>
          <p:nvPr/>
        </p:nvCxnSpPr>
        <p:spPr>
          <a:xfrm flipH="1" flipV="1">
            <a:off x="11228365" y="7330799"/>
            <a:ext cx="1377073" cy="141282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0"/>
            <a:endCxn id="17" idx="5"/>
          </p:cNvCxnSpPr>
          <p:nvPr/>
        </p:nvCxnSpPr>
        <p:spPr>
          <a:xfrm flipH="1" flipV="1">
            <a:off x="13657580" y="6297452"/>
            <a:ext cx="674953" cy="829591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" idx="2"/>
            <a:endCxn id="5" idx="6"/>
          </p:cNvCxnSpPr>
          <p:nvPr/>
        </p:nvCxnSpPr>
        <p:spPr>
          <a:xfrm flipH="1" flipV="1">
            <a:off x="11450000" y="7004765"/>
            <a:ext cx="2125824" cy="614944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0"/>
            <a:endCxn id="18" idx="3"/>
          </p:cNvCxnSpPr>
          <p:nvPr/>
        </p:nvCxnSpPr>
        <p:spPr>
          <a:xfrm flipV="1">
            <a:off x="7262404" y="6393559"/>
            <a:ext cx="272472" cy="611207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" idx="2"/>
          </p:cNvCxnSpPr>
          <p:nvPr/>
        </p:nvCxnSpPr>
        <p:spPr>
          <a:xfrm flipH="1">
            <a:off x="7901535" y="7004765"/>
            <a:ext cx="2035048" cy="542425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21" idx="4"/>
            <a:endCxn id="8" idx="4"/>
          </p:cNvCxnSpPr>
          <p:nvPr/>
        </p:nvCxnSpPr>
        <p:spPr>
          <a:xfrm rot="16200000" flipH="1">
            <a:off x="10651165" y="7082685"/>
            <a:ext cx="289543" cy="4969107"/>
          </a:xfrm>
          <a:prstGeom prst="curvedConnector3">
            <a:avLst>
              <a:gd name="adj1" fmla="val 178952"/>
            </a:avLst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" idx="2"/>
            <a:endCxn id="7" idx="6"/>
          </p:cNvCxnSpPr>
          <p:nvPr/>
        </p:nvCxnSpPr>
        <p:spPr>
          <a:xfrm flipH="1">
            <a:off x="11561082" y="9144742"/>
            <a:ext cx="764740" cy="9456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" idx="4"/>
            <a:endCxn id="7" idx="3"/>
          </p:cNvCxnSpPr>
          <p:nvPr/>
        </p:nvCxnSpPr>
        <p:spPr>
          <a:xfrm rot="16200000" flipH="1">
            <a:off x="7974046" y="7523879"/>
            <a:ext cx="1338036" cy="2761321"/>
          </a:xfrm>
          <a:prstGeom prst="curvedConnector3">
            <a:avLst>
              <a:gd name="adj1" fmla="val 149263"/>
            </a:avLst>
          </a:prstGeom>
          <a:ln w="28575" cmpd="sng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9" idx="7"/>
          </p:cNvCxnSpPr>
          <p:nvPr/>
        </p:nvCxnSpPr>
        <p:spPr>
          <a:xfrm flipH="1">
            <a:off x="7892433" y="6108743"/>
            <a:ext cx="2196989" cy="107626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" idx="0"/>
            <a:endCxn id="6" idx="4"/>
          </p:cNvCxnSpPr>
          <p:nvPr/>
        </p:nvCxnSpPr>
        <p:spPr>
          <a:xfrm flipV="1">
            <a:off x="10693292" y="6265154"/>
            <a:ext cx="5712" cy="278529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9" idx="5"/>
            <a:endCxn id="21" idx="1"/>
          </p:cNvCxnSpPr>
          <p:nvPr/>
        </p:nvCxnSpPr>
        <p:spPr>
          <a:xfrm flipH="1">
            <a:off x="7643002" y="8055282"/>
            <a:ext cx="249431" cy="452608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5" idx="7"/>
            <a:endCxn id="51" idx="6"/>
          </p:cNvCxnSpPr>
          <p:nvPr/>
        </p:nvCxnSpPr>
        <p:spPr>
          <a:xfrm rot="5400000" flipH="1" flipV="1">
            <a:off x="10421639" y="5263971"/>
            <a:ext cx="2221487" cy="608035"/>
          </a:xfrm>
          <a:prstGeom prst="bentConnector4">
            <a:avLst>
              <a:gd name="adj1" fmla="val 34679"/>
              <a:gd name="adj2" fmla="val 137597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6" idx="0"/>
            <a:endCxn id="51" idx="4"/>
          </p:cNvCxnSpPr>
          <p:nvPr/>
        </p:nvCxnSpPr>
        <p:spPr>
          <a:xfrm flipV="1">
            <a:off x="10699004" y="5002887"/>
            <a:ext cx="187451" cy="194225"/>
          </a:xfrm>
          <a:prstGeom prst="straightConnector1">
            <a:avLst/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0" idx="7"/>
            <a:endCxn id="51" idx="0"/>
          </p:cNvCxnSpPr>
          <p:nvPr/>
        </p:nvCxnSpPr>
        <p:spPr>
          <a:xfrm rot="16200000" flipV="1">
            <a:off x="11197161" y="3600895"/>
            <a:ext cx="3359740" cy="3981151"/>
          </a:xfrm>
          <a:prstGeom prst="bentConnector3">
            <a:avLst>
              <a:gd name="adj1" fmla="val 106804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7" idx="1"/>
            <a:endCxn id="6" idx="2"/>
          </p:cNvCxnSpPr>
          <p:nvPr/>
        </p:nvCxnSpPr>
        <p:spPr>
          <a:xfrm rot="16200000" flipV="1">
            <a:off x="8343366" y="7224692"/>
            <a:ext cx="3173918" cy="186800"/>
          </a:xfrm>
          <a:prstGeom prst="bentConnector4">
            <a:avLst>
              <a:gd name="adj1" fmla="val 39406"/>
              <a:gd name="adj2" fmla="val 263581"/>
            </a:avLst>
          </a:prstGeom>
          <a:ln w="28575" cmpd="sng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7" idx="2"/>
            <a:endCxn id="51" idx="3"/>
          </p:cNvCxnSpPr>
          <p:nvPr/>
        </p:nvCxnSpPr>
        <p:spPr>
          <a:xfrm rot="10800000" flipH="1">
            <a:off x="9759956" y="4843073"/>
            <a:ext cx="454786" cy="4396233"/>
          </a:xfrm>
          <a:prstGeom prst="bentConnector4">
            <a:avLst>
              <a:gd name="adj1" fmla="val -50265"/>
              <a:gd name="adj2" fmla="val 53559"/>
            </a:avLst>
          </a:prstGeom>
          <a:ln w="28575" cmpd="sng">
            <a:solidFill>
              <a:srgbClr val="008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 rot="10800000">
            <a:off x="11228291" y="4021973"/>
            <a:ext cx="1877576" cy="1329855"/>
          </a:xfrm>
          <a:prstGeom prst="bentConnector4">
            <a:avLst>
              <a:gd name="adj1" fmla="val 44098"/>
              <a:gd name="adj2" fmla="val 100000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170"/>
          <p:cNvCxnSpPr>
            <a:stCxn id="43" idx="6"/>
            <a:endCxn id="44" idx="2"/>
          </p:cNvCxnSpPr>
          <p:nvPr/>
        </p:nvCxnSpPr>
        <p:spPr>
          <a:xfrm>
            <a:off x="11497499" y="1908794"/>
            <a:ext cx="606688" cy="66715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170"/>
          <p:cNvCxnSpPr>
            <a:stCxn id="35" idx="6"/>
            <a:endCxn id="51" idx="1"/>
          </p:cNvCxnSpPr>
          <p:nvPr/>
        </p:nvCxnSpPr>
        <p:spPr>
          <a:xfrm>
            <a:off x="9256617" y="2066969"/>
            <a:ext cx="958125" cy="20044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1"/>
            <a:endCxn id="40" idx="7"/>
          </p:cNvCxnSpPr>
          <p:nvPr/>
        </p:nvCxnSpPr>
        <p:spPr>
          <a:xfrm flipH="1">
            <a:off x="5669008" y="6678731"/>
            <a:ext cx="4489210" cy="2259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8" idx="0"/>
            <a:endCxn id="31" idx="4"/>
          </p:cNvCxnSpPr>
          <p:nvPr/>
        </p:nvCxnSpPr>
        <p:spPr>
          <a:xfrm flipV="1">
            <a:off x="8192678" y="4871191"/>
            <a:ext cx="447882" cy="647378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31" idx="6"/>
            <a:endCxn id="51" idx="2"/>
          </p:cNvCxnSpPr>
          <p:nvPr/>
        </p:nvCxnSpPr>
        <p:spPr>
          <a:xfrm>
            <a:off x="9499600" y="4340596"/>
            <a:ext cx="436909" cy="116648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51" idx="0"/>
            <a:endCxn id="43" idx="4"/>
          </p:cNvCxnSpPr>
          <p:nvPr/>
        </p:nvCxnSpPr>
        <p:spPr>
          <a:xfrm flipH="1" flipV="1">
            <a:off x="10740791" y="2455262"/>
            <a:ext cx="145664" cy="1456339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170"/>
          <p:cNvCxnSpPr>
            <a:stCxn id="51" idx="0"/>
          </p:cNvCxnSpPr>
          <p:nvPr/>
        </p:nvCxnSpPr>
        <p:spPr>
          <a:xfrm flipV="1">
            <a:off x="10886455" y="2901675"/>
            <a:ext cx="1826245" cy="100992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40" idx="0"/>
            <a:endCxn id="51" idx="1"/>
          </p:cNvCxnSpPr>
          <p:nvPr/>
        </p:nvCxnSpPr>
        <p:spPr>
          <a:xfrm rot="5400000" flipH="1" flipV="1">
            <a:off x="6414798" y="2743739"/>
            <a:ext cx="2472266" cy="5127621"/>
          </a:xfrm>
          <a:prstGeom prst="bentConnector3">
            <a:avLst>
              <a:gd name="adj1" fmla="val 115711"/>
            </a:avLst>
          </a:prstGeom>
          <a:ln w="28575" cmpd="sng">
            <a:solidFill>
              <a:srgbClr val="008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5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69" y="2182894"/>
            <a:ext cx="17561511" cy="117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8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9" y="845457"/>
            <a:ext cx="20173517" cy="81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4" y="2908489"/>
            <a:ext cx="20156498" cy="80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3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67</Words>
  <Application>Microsoft Macintosh PowerPoint</Application>
  <PresentationFormat>Custom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Liubarsky</dc:creator>
  <cp:lastModifiedBy>Juan Jose Gomez-Cadenas</cp:lastModifiedBy>
  <cp:revision>67</cp:revision>
  <cp:lastPrinted>2012-01-24T15:54:14Z</cp:lastPrinted>
  <dcterms:created xsi:type="dcterms:W3CDTF">2012-01-24T11:22:08Z</dcterms:created>
  <dcterms:modified xsi:type="dcterms:W3CDTF">2014-09-18T14:36:27Z</dcterms:modified>
</cp:coreProperties>
</file>