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814-AAAB-497A-8F1C-07C4525335E0}" type="datetimeFigureOut">
              <a:rPr lang="es-MX" smtClean="0"/>
              <a:t>11/02/2017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BFA-0266-4D23-9884-34D360CBF7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333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814-AAAB-497A-8F1C-07C4525335E0}" type="datetimeFigureOut">
              <a:rPr lang="es-MX" smtClean="0"/>
              <a:t>11/02/2017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BFA-0266-4D23-9884-34D360CBF7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52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814-AAAB-497A-8F1C-07C4525335E0}" type="datetimeFigureOut">
              <a:rPr lang="es-MX" smtClean="0"/>
              <a:t>11/02/2017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BFA-0266-4D23-9884-34D360CBF7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099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814-AAAB-497A-8F1C-07C4525335E0}" type="datetimeFigureOut">
              <a:rPr lang="es-MX" smtClean="0"/>
              <a:t>11/02/2017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BFA-0266-4D23-9884-34D360CBF7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6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814-AAAB-497A-8F1C-07C4525335E0}" type="datetimeFigureOut">
              <a:rPr lang="es-MX" smtClean="0"/>
              <a:t>11/02/2017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BFA-0266-4D23-9884-34D360CBF7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09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814-AAAB-497A-8F1C-07C4525335E0}" type="datetimeFigureOut">
              <a:rPr lang="es-MX" smtClean="0"/>
              <a:t>11/02/2017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BFA-0266-4D23-9884-34D360CBF7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728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814-AAAB-497A-8F1C-07C4525335E0}" type="datetimeFigureOut">
              <a:rPr lang="es-MX" smtClean="0"/>
              <a:t>11/02/2017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BFA-0266-4D23-9884-34D360CBF7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60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814-AAAB-497A-8F1C-07C4525335E0}" type="datetimeFigureOut">
              <a:rPr lang="es-MX" smtClean="0"/>
              <a:t>11/02/2017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BFA-0266-4D23-9884-34D360CBF7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282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814-AAAB-497A-8F1C-07C4525335E0}" type="datetimeFigureOut">
              <a:rPr lang="es-MX" smtClean="0"/>
              <a:t>11/02/2017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BFA-0266-4D23-9884-34D360CBF7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92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814-AAAB-497A-8F1C-07C4525335E0}" type="datetimeFigureOut">
              <a:rPr lang="es-MX" smtClean="0"/>
              <a:t>11/02/2017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BFA-0266-4D23-9884-34D360CBF7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088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814-AAAB-497A-8F1C-07C4525335E0}" type="datetimeFigureOut">
              <a:rPr lang="es-MX" smtClean="0"/>
              <a:t>11/02/2017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9BFA-0266-4D23-9884-34D360CBF7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33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1D814-AAAB-497A-8F1C-07C4525335E0}" type="datetimeFigureOut">
              <a:rPr lang="es-MX" smtClean="0"/>
              <a:t>11/02/2017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9BFA-0266-4D23-9884-34D360CBF7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229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1850" y="730945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s-MX" sz="16600" dirty="0" err="1" smtClean="0"/>
              <a:t>BabyCare</a:t>
            </a:r>
            <a:endParaRPr lang="es-MX" dirty="0"/>
          </a:p>
        </p:txBody>
      </p:sp>
      <p:pic>
        <p:nvPicPr>
          <p:cNvPr id="1026" name="Picture 2" descr="Resultado de imagen para cartoon baby 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792" y="4002994"/>
            <a:ext cx="2471715" cy="224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16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Healt</a:t>
            </a:r>
            <a:r>
              <a:rPr lang="es-MX" dirty="0" smtClean="0"/>
              <a:t> Mini </a:t>
            </a:r>
            <a:r>
              <a:rPr lang="es-MX" dirty="0" err="1" smtClean="0"/>
              <a:t>Game</a:t>
            </a:r>
            <a:endParaRPr lang="es-MX" dirty="0"/>
          </a:p>
        </p:txBody>
      </p:sp>
      <p:pic>
        <p:nvPicPr>
          <p:cNvPr id="2050" name="Picture 2" descr="Resultado de imagen para mobile mock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268" y="1362757"/>
            <a:ext cx="5176279" cy="51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89398" y="1690688"/>
            <a:ext cx="66602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/>
              <a:t>Objetivo:</a:t>
            </a:r>
          </a:p>
          <a:p>
            <a:endParaRPr lang="es-MX" dirty="0"/>
          </a:p>
          <a:p>
            <a:r>
              <a:rPr lang="es-MX" dirty="0" smtClean="0"/>
              <a:t>No permitir que los virus se acerquen al bebe para que no se</a:t>
            </a:r>
          </a:p>
          <a:p>
            <a:r>
              <a:rPr lang="es-MX" dirty="0"/>
              <a:t>e</a:t>
            </a:r>
            <a:r>
              <a:rPr lang="es-MX" dirty="0" smtClean="0"/>
              <a:t>nferme.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sz="2400" b="1" dirty="0" smtClean="0"/>
              <a:t>Mecánicas:</a:t>
            </a:r>
          </a:p>
          <a:p>
            <a:endParaRPr lang="es-MX" sz="2400" b="1" dirty="0" smtClean="0"/>
          </a:p>
          <a:p>
            <a:r>
              <a:rPr lang="es-MX" dirty="0" smtClean="0"/>
              <a:t>Mover la nave con el acelerómetro y disparar al presionar al pantalla.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Flecha curvada hacia abajo 4"/>
          <p:cNvSpPr/>
          <p:nvPr/>
        </p:nvSpPr>
        <p:spPr>
          <a:xfrm rot="16200000">
            <a:off x="7765960" y="3260348"/>
            <a:ext cx="1334037" cy="11204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Flecha curvada hacia abajo 6"/>
          <p:cNvSpPr/>
          <p:nvPr/>
        </p:nvSpPr>
        <p:spPr>
          <a:xfrm rot="5400000">
            <a:off x="10900355" y="3243023"/>
            <a:ext cx="1334037" cy="11204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377" y="2916779"/>
            <a:ext cx="274321" cy="2194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930" y="3136235"/>
            <a:ext cx="274321" cy="21945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866" y="4830009"/>
            <a:ext cx="453377" cy="4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Food</a:t>
            </a:r>
            <a:r>
              <a:rPr lang="es-MX" dirty="0" smtClean="0"/>
              <a:t> Mini </a:t>
            </a:r>
            <a:r>
              <a:rPr lang="es-MX" dirty="0" err="1" smtClean="0"/>
              <a:t>Game</a:t>
            </a:r>
            <a:endParaRPr lang="es-MX" dirty="0"/>
          </a:p>
        </p:txBody>
      </p:sp>
      <p:pic>
        <p:nvPicPr>
          <p:cNvPr id="4" name="Picture 2" descr="Resultado de imagen para mobile mock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21" y="1452909"/>
            <a:ext cx="5176279" cy="51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89398" y="1690688"/>
            <a:ext cx="71451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/>
              <a:t>Objetivo:</a:t>
            </a:r>
          </a:p>
          <a:p>
            <a:endParaRPr lang="es-MX" dirty="0"/>
          </a:p>
          <a:p>
            <a:r>
              <a:rPr lang="es-MX" dirty="0" smtClean="0"/>
              <a:t>Darle una alimentación adecuada el bebe.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sz="2400" b="1" dirty="0" smtClean="0"/>
              <a:t>Mecánicas:</a:t>
            </a:r>
          </a:p>
          <a:p>
            <a:endParaRPr lang="es-MX" sz="2400" b="1" dirty="0" smtClean="0"/>
          </a:p>
          <a:p>
            <a:r>
              <a:rPr lang="es-MX" dirty="0" smtClean="0"/>
              <a:t>En pantalla aparecerán alimentos y el usuario tendrá que diferenciar entre</a:t>
            </a:r>
          </a:p>
          <a:p>
            <a:r>
              <a:rPr lang="es-MX" dirty="0"/>
              <a:t>a</a:t>
            </a:r>
            <a:r>
              <a:rPr lang="es-MX" dirty="0" smtClean="0"/>
              <a:t>quellos que son saludables y aquellos que no.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Flecha derecha 5"/>
          <p:cNvSpPr/>
          <p:nvPr/>
        </p:nvSpPr>
        <p:spPr>
          <a:xfrm>
            <a:off x="9929612" y="4820217"/>
            <a:ext cx="489397" cy="502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 derecha 6"/>
          <p:cNvSpPr/>
          <p:nvPr/>
        </p:nvSpPr>
        <p:spPr>
          <a:xfrm rot="10800000">
            <a:off x="8798721" y="4812710"/>
            <a:ext cx="489397" cy="502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122" name="Picture 2" descr="Resultado de imagen para finger swi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957" y="3874893"/>
            <a:ext cx="937817" cy="93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pixel carr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774" y="2811509"/>
            <a:ext cx="984171" cy="98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88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Sleep</a:t>
            </a:r>
            <a:r>
              <a:rPr lang="es-MX" dirty="0" smtClean="0"/>
              <a:t> Mini </a:t>
            </a:r>
            <a:r>
              <a:rPr lang="es-MX" dirty="0" err="1" smtClean="0"/>
              <a:t>Game</a:t>
            </a:r>
            <a:endParaRPr lang="es-MX" dirty="0"/>
          </a:p>
        </p:txBody>
      </p:sp>
      <p:pic>
        <p:nvPicPr>
          <p:cNvPr id="4" name="Picture 2" descr="Resultado de imagen para mobile mock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21" y="1465788"/>
            <a:ext cx="5176279" cy="51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para pixel music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615" y="2611047"/>
            <a:ext cx="840490" cy="84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9035508" y="3844408"/>
            <a:ext cx="296214" cy="319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9455753" y="3844408"/>
            <a:ext cx="296214" cy="319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9875998" y="3844408"/>
            <a:ext cx="296214" cy="319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9035508" y="4262491"/>
            <a:ext cx="296214" cy="3193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9455753" y="4262491"/>
            <a:ext cx="296214" cy="319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9875998" y="4262491"/>
            <a:ext cx="296214" cy="319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9035508" y="4714850"/>
            <a:ext cx="296214" cy="319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9455753" y="4714850"/>
            <a:ext cx="296214" cy="319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9875998" y="4714850"/>
            <a:ext cx="296214" cy="319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/>
          <p:cNvSpPr txBox="1"/>
          <p:nvPr/>
        </p:nvSpPr>
        <p:spPr>
          <a:xfrm>
            <a:off x="489398" y="1690688"/>
            <a:ext cx="790402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/>
              <a:t>Objetivo:</a:t>
            </a:r>
          </a:p>
          <a:p>
            <a:endParaRPr lang="es-MX" dirty="0"/>
          </a:p>
          <a:p>
            <a:r>
              <a:rPr lang="es-MX" dirty="0" smtClean="0"/>
              <a:t>Dormir al bebe.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sz="2400" b="1" dirty="0" smtClean="0"/>
              <a:t>Mecánicas:</a:t>
            </a:r>
          </a:p>
          <a:p>
            <a:endParaRPr lang="es-MX" sz="2400" b="1" dirty="0" smtClean="0"/>
          </a:p>
          <a:p>
            <a:r>
              <a:rPr lang="es-MX" dirty="0" smtClean="0"/>
              <a:t>Una canción de cuna se escuchara y un patrón de colores se verá en los recuadros.</a:t>
            </a:r>
          </a:p>
          <a:p>
            <a:r>
              <a:rPr lang="es-MX" dirty="0" smtClean="0"/>
              <a:t>Se tiene que seguir el patrón después de que la canción se haya escuchado.</a:t>
            </a:r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753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Clean</a:t>
            </a:r>
            <a:r>
              <a:rPr lang="es-MX" dirty="0" smtClean="0"/>
              <a:t> Mini </a:t>
            </a:r>
            <a:r>
              <a:rPr lang="es-MX" dirty="0" err="1" smtClean="0"/>
              <a:t>Game</a:t>
            </a:r>
            <a:endParaRPr lang="es-MX" dirty="0"/>
          </a:p>
        </p:txBody>
      </p:sp>
      <p:pic>
        <p:nvPicPr>
          <p:cNvPr id="4" name="Picture 2" descr="Resultado de imagen para mobile mock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21" y="1517303"/>
            <a:ext cx="5176279" cy="51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89398" y="1690688"/>
            <a:ext cx="55266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dirty="0" smtClean="0"/>
              <a:t>Abierto a propuestas</a:t>
            </a:r>
            <a:endParaRPr lang="es-MX" sz="5400" dirty="0"/>
          </a:p>
          <a:p>
            <a:endParaRPr lang="es-MX" sz="4000" dirty="0" smtClean="0"/>
          </a:p>
          <a:p>
            <a:endParaRPr lang="es-MX" sz="4000" dirty="0" smtClean="0"/>
          </a:p>
          <a:p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1472196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119</Words>
  <Application>Microsoft Office PowerPoint</Application>
  <PresentationFormat>Panorámica</PresentationFormat>
  <Paragraphs>39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BabyCare</vt:lpstr>
      <vt:lpstr>Healt Mini Game</vt:lpstr>
      <vt:lpstr>Food Mini Game</vt:lpstr>
      <vt:lpstr>Sleep Mini Game</vt:lpstr>
      <vt:lpstr>Clean Mini Game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BabyCare</dc:title>
  <dc:creator>J.J.G.P. 13</dc:creator>
  <cp:lastModifiedBy>J.J.G.P. 13</cp:lastModifiedBy>
  <cp:revision>8</cp:revision>
  <dcterms:created xsi:type="dcterms:W3CDTF">2017-02-11T19:20:05Z</dcterms:created>
  <dcterms:modified xsi:type="dcterms:W3CDTF">2017-02-11T20:42:59Z</dcterms:modified>
</cp:coreProperties>
</file>