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88D9-0628-4717-8CAD-4A3F2FE80BF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1" y="90152"/>
            <a:ext cx="11990231" cy="6606861"/>
          </a:xfrm>
        </p:spPr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4166315" y="1171977"/>
            <a:ext cx="1880316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Players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477297" y="592428"/>
            <a:ext cx="1068946" cy="399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375596" y="188352"/>
            <a:ext cx="1043189" cy="36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534695" y="167425"/>
            <a:ext cx="1577662" cy="313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goals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160654" y="186743"/>
            <a:ext cx="1184856" cy="31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357612" y="538498"/>
            <a:ext cx="1300766" cy="40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685245" y="167425"/>
            <a:ext cx="1481070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</a:t>
            </a:r>
            <a:r>
              <a:rPr lang="en-US" sz="1200" dirty="0" err="1" smtClean="0"/>
              <a:t>lean_shets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6860" y="1168758"/>
            <a:ext cx="1764405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Pro_Team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34851" y="460419"/>
            <a:ext cx="811369" cy="40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40535" y="4108361"/>
            <a:ext cx="1667814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Pro_League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487178" y="5112913"/>
            <a:ext cx="2092817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552903" y="3720387"/>
            <a:ext cx="1970467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Fantasy_League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163094" y="3895859"/>
            <a:ext cx="2150772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User_Team</a:t>
            </a:r>
            <a:endParaRPr lang="en-US" sz="1200" dirty="0"/>
          </a:p>
        </p:txBody>
      </p:sp>
      <p:cxnSp>
        <p:nvCxnSpPr>
          <p:cNvPr id="24" name="Straight Connector 23"/>
          <p:cNvCxnSpPr>
            <a:stCxn id="14" idx="0"/>
          </p:cNvCxnSpPr>
          <p:nvPr/>
        </p:nvCxnSpPr>
        <p:spPr>
          <a:xfrm flipH="1" flipV="1">
            <a:off x="740535" y="862885"/>
            <a:ext cx="608528" cy="30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636949" y="1506827"/>
            <a:ext cx="1200955" cy="4636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7" idx="1"/>
            <a:endCxn id="14" idx="3"/>
          </p:cNvCxnSpPr>
          <p:nvPr/>
        </p:nvCxnSpPr>
        <p:spPr>
          <a:xfrm flipH="1" flipV="1">
            <a:off x="2231265" y="1716110"/>
            <a:ext cx="405684" cy="2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4" idx="1"/>
          </p:cNvCxnSpPr>
          <p:nvPr/>
        </p:nvCxnSpPr>
        <p:spPr>
          <a:xfrm>
            <a:off x="3837904" y="1738648"/>
            <a:ext cx="32841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0"/>
          </p:cNvCxnSpPr>
          <p:nvPr/>
        </p:nvCxnSpPr>
        <p:spPr>
          <a:xfrm>
            <a:off x="4002109" y="1015821"/>
            <a:ext cx="1104364" cy="15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0"/>
            <a:endCxn id="8" idx="4"/>
          </p:cNvCxnSpPr>
          <p:nvPr/>
        </p:nvCxnSpPr>
        <p:spPr>
          <a:xfrm flipH="1" flipV="1">
            <a:off x="4897191" y="555400"/>
            <a:ext cx="209282" cy="61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4"/>
          </p:cNvCxnSpPr>
          <p:nvPr/>
        </p:nvCxnSpPr>
        <p:spPr>
          <a:xfrm flipV="1">
            <a:off x="5061398" y="944183"/>
            <a:ext cx="946597" cy="2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3425780" y="502276"/>
            <a:ext cx="1680693" cy="6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4" idx="0"/>
          </p:cNvCxnSpPr>
          <p:nvPr/>
        </p:nvCxnSpPr>
        <p:spPr>
          <a:xfrm flipH="1">
            <a:off x="5106473" y="481349"/>
            <a:ext cx="1217053" cy="69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4" idx="0"/>
          </p:cNvCxnSpPr>
          <p:nvPr/>
        </p:nvCxnSpPr>
        <p:spPr>
          <a:xfrm flipH="1">
            <a:off x="5106473" y="502276"/>
            <a:ext cx="2646609" cy="66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4108360" y="3031365"/>
            <a:ext cx="1996226" cy="4668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Team_Player</a:t>
            </a:r>
            <a:endParaRPr lang="en-US" sz="1200" dirty="0"/>
          </a:p>
        </p:txBody>
      </p:sp>
      <p:sp>
        <p:nvSpPr>
          <p:cNvPr id="47" name="Diamond 46"/>
          <p:cNvSpPr/>
          <p:nvPr/>
        </p:nvSpPr>
        <p:spPr>
          <a:xfrm>
            <a:off x="6632620" y="4969636"/>
            <a:ext cx="1365160" cy="5924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ser_id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47" idx="1"/>
            <a:endCxn id="20" idx="3"/>
          </p:cNvCxnSpPr>
          <p:nvPr/>
        </p:nvCxnSpPr>
        <p:spPr>
          <a:xfrm flipH="1" flipV="1">
            <a:off x="6313866" y="4488288"/>
            <a:ext cx="318754" cy="77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  <a:endCxn id="18" idx="1"/>
          </p:cNvCxnSpPr>
          <p:nvPr/>
        </p:nvCxnSpPr>
        <p:spPr>
          <a:xfrm>
            <a:off x="7997780" y="5265850"/>
            <a:ext cx="489398" cy="36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0"/>
            <a:endCxn id="46" idx="2"/>
          </p:cNvCxnSpPr>
          <p:nvPr/>
        </p:nvCxnSpPr>
        <p:spPr>
          <a:xfrm flipH="1" flipV="1">
            <a:off x="5106473" y="3498223"/>
            <a:ext cx="132007" cy="39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106473" y="2331076"/>
            <a:ext cx="0" cy="69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6816143" y="3720387"/>
            <a:ext cx="2125013" cy="470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</a:t>
            </a:r>
            <a:r>
              <a:rPr lang="en-US" sz="1200" dirty="0" err="1" smtClean="0"/>
              <a:t>eam_league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334851" y="5821251"/>
            <a:ext cx="1014212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1745087" y="5821251"/>
            <a:ext cx="920839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68" name="Straight Connector 67"/>
          <p:cNvCxnSpPr>
            <a:stCxn id="65" idx="0"/>
            <a:endCxn id="17" idx="2"/>
          </p:cNvCxnSpPr>
          <p:nvPr/>
        </p:nvCxnSpPr>
        <p:spPr>
          <a:xfrm flipV="1">
            <a:off x="841957" y="5112913"/>
            <a:ext cx="732485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0"/>
          </p:cNvCxnSpPr>
          <p:nvPr/>
        </p:nvCxnSpPr>
        <p:spPr>
          <a:xfrm flipH="1" flipV="1">
            <a:off x="1571223" y="5112913"/>
            <a:ext cx="634284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841957" y="2884063"/>
            <a:ext cx="1389308" cy="614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league</a:t>
            </a:r>
            <a:endParaRPr lang="en-US" sz="1200" dirty="0"/>
          </a:p>
        </p:txBody>
      </p:sp>
      <p:cxnSp>
        <p:nvCxnSpPr>
          <p:cNvPr id="73" name="Straight Connector 72"/>
          <p:cNvCxnSpPr>
            <a:stCxn id="14" idx="2"/>
            <a:endCxn id="71" idx="0"/>
          </p:cNvCxnSpPr>
          <p:nvPr/>
        </p:nvCxnSpPr>
        <p:spPr>
          <a:xfrm>
            <a:off x="1349063" y="2263462"/>
            <a:ext cx="187548" cy="62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7" idx="0"/>
          </p:cNvCxnSpPr>
          <p:nvPr/>
        </p:nvCxnSpPr>
        <p:spPr>
          <a:xfrm>
            <a:off x="1536611" y="3520762"/>
            <a:ext cx="37831" cy="58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1"/>
            <a:endCxn id="20" idx="3"/>
          </p:cNvCxnSpPr>
          <p:nvPr/>
        </p:nvCxnSpPr>
        <p:spPr>
          <a:xfrm flipH="1">
            <a:off x="6313866" y="3955426"/>
            <a:ext cx="502277" cy="53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3"/>
            <a:endCxn id="19" idx="1"/>
          </p:cNvCxnSpPr>
          <p:nvPr/>
        </p:nvCxnSpPr>
        <p:spPr>
          <a:xfrm>
            <a:off x="8941156" y="3955426"/>
            <a:ext cx="611747" cy="37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345510" y="6315824"/>
            <a:ext cx="1094702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117" name="Oval 116"/>
          <p:cNvSpPr/>
          <p:nvPr/>
        </p:nvSpPr>
        <p:spPr>
          <a:xfrm>
            <a:off x="9628565" y="6285694"/>
            <a:ext cx="1159099" cy="33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19" name="Straight Connector 118"/>
          <p:cNvCxnSpPr>
            <a:endCxn id="18" idx="2"/>
          </p:cNvCxnSpPr>
          <p:nvPr/>
        </p:nvCxnSpPr>
        <p:spPr>
          <a:xfrm flipV="1">
            <a:off x="8867103" y="6143223"/>
            <a:ext cx="666484" cy="14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7" idx="0"/>
            <a:endCxn id="18" idx="2"/>
          </p:cNvCxnSpPr>
          <p:nvPr/>
        </p:nvCxnSpPr>
        <p:spPr>
          <a:xfrm flipH="1" flipV="1">
            <a:off x="9533587" y="6143223"/>
            <a:ext cx="674528" cy="14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533586" y="2314177"/>
            <a:ext cx="1661375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Match_up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>
          <a:xfrm>
            <a:off x="2934773" y="5467082"/>
            <a:ext cx="1331353" cy="35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4692740" y="5562064"/>
            <a:ext cx="1300767" cy="349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48" name="Straight Connector 147"/>
          <p:cNvCxnSpPr>
            <a:stCxn id="20" idx="2"/>
          </p:cNvCxnSpPr>
          <p:nvPr/>
        </p:nvCxnSpPr>
        <p:spPr>
          <a:xfrm flipH="1">
            <a:off x="3570667" y="5080716"/>
            <a:ext cx="1667813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0"/>
          </p:cNvCxnSpPr>
          <p:nvPr/>
        </p:nvCxnSpPr>
        <p:spPr>
          <a:xfrm>
            <a:off x="5238480" y="5112913"/>
            <a:ext cx="104644" cy="44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216721" y="4190464"/>
            <a:ext cx="724435" cy="29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sp>
        <p:nvSpPr>
          <p:cNvPr id="152" name="Oval 151"/>
          <p:cNvSpPr/>
          <p:nvPr/>
        </p:nvSpPr>
        <p:spPr>
          <a:xfrm>
            <a:off x="8068611" y="4675031"/>
            <a:ext cx="914400" cy="255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54" name="Straight Connector 153"/>
          <p:cNvCxnSpPr>
            <a:endCxn id="19" idx="1"/>
          </p:cNvCxnSpPr>
          <p:nvPr/>
        </p:nvCxnSpPr>
        <p:spPr>
          <a:xfrm>
            <a:off x="8941156" y="4325694"/>
            <a:ext cx="61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9" idx="1"/>
          </p:cNvCxnSpPr>
          <p:nvPr/>
        </p:nvCxnSpPr>
        <p:spPr>
          <a:xfrm flipV="1">
            <a:off x="8983011" y="4325694"/>
            <a:ext cx="569892" cy="45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23" idx="2"/>
            <a:endCxn id="19" idx="0"/>
          </p:cNvCxnSpPr>
          <p:nvPr/>
        </p:nvCxnSpPr>
        <p:spPr>
          <a:xfrm>
            <a:off x="10364274" y="2852675"/>
            <a:ext cx="173863" cy="86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501943" y="1468188"/>
            <a:ext cx="1365160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Player_Score</a:t>
            </a:r>
            <a:endParaRPr lang="en-US" sz="1200" dirty="0"/>
          </a:p>
        </p:txBody>
      </p:sp>
      <p:cxnSp>
        <p:nvCxnSpPr>
          <p:cNvPr id="167" name="Straight Connector 166"/>
          <p:cNvCxnSpPr>
            <a:stCxn id="123" idx="1"/>
            <a:endCxn id="20" idx="0"/>
          </p:cNvCxnSpPr>
          <p:nvPr/>
        </p:nvCxnSpPr>
        <p:spPr>
          <a:xfrm flipH="1">
            <a:off x="5238480" y="2583426"/>
            <a:ext cx="4295106" cy="131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/>
          <p:cNvSpPr/>
          <p:nvPr/>
        </p:nvSpPr>
        <p:spPr>
          <a:xfrm>
            <a:off x="6323526" y="1577662"/>
            <a:ext cx="784002" cy="318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cxnSp>
        <p:nvCxnSpPr>
          <p:cNvPr id="170" name="Straight Connector 169"/>
          <p:cNvCxnSpPr>
            <a:endCxn id="168" idx="3"/>
          </p:cNvCxnSpPr>
          <p:nvPr/>
        </p:nvCxnSpPr>
        <p:spPr>
          <a:xfrm flipH="1" flipV="1">
            <a:off x="7107528" y="1736666"/>
            <a:ext cx="394415" cy="1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8" idx="1"/>
            <a:endCxn id="4" idx="3"/>
          </p:cNvCxnSpPr>
          <p:nvPr/>
        </p:nvCxnSpPr>
        <p:spPr>
          <a:xfrm flipH="1">
            <a:off x="6046631" y="1736666"/>
            <a:ext cx="276895" cy="14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15200" y="944183"/>
            <a:ext cx="914400" cy="39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178" name="Oval 177"/>
          <p:cNvSpPr/>
          <p:nvPr/>
        </p:nvSpPr>
        <p:spPr>
          <a:xfrm>
            <a:off x="8345510" y="991674"/>
            <a:ext cx="922447" cy="347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score</a:t>
            </a:r>
            <a:endParaRPr lang="en-US" sz="1200" dirty="0"/>
          </a:p>
        </p:txBody>
      </p:sp>
      <p:cxnSp>
        <p:nvCxnSpPr>
          <p:cNvPr id="180" name="Straight Connector 179"/>
          <p:cNvCxnSpPr/>
          <p:nvPr/>
        </p:nvCxnSpPr>
        <p:spPr>
          <a:xfrm flipH="1" flipV="1">
            <a:off x="7753082" y="1339403"/>
            <a:ext cx="43144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3" idx="0"/>
            <a:endCxn id="178" idx="4"/>
          </p:cNvCxnSpPr>
          <p:nvPr/>
        </p:nvCxnSpPr>
        <p:spPr>
          <a:xfrm flipV="1">
            <a:off x="8184523" y="1339403"/>
            <a:ext cx="62221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2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31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Hul</dc:creator>
  <cp:lastModifiedBy>Jesse Hul</cp:lastModifiedBy>
  <cp:revision>10</cp:revision>
  <dcterms:created xsi:type="dcterms:W3CDTF">2017-02-26T02:08:30Z</dcterms:created>
  <dcterms:modified xsi:type="dcterms:W3CDTF">2017-02-26T22:33:50Z</dcterms:modified>
</cp:coreProperties>
</file>