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9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2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88D9-0628-4717-8CAD-4A3F2FE80BF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5444" y="1171976"/>
            <a:ext cx="1880316" cy="115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Players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2912728" y="772730"/>
            <a:ext cx="1068946" cy="399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8" name="Oval 7"/>
          <p:cNvSpPr/>
          <p:nvPr/>
        </p:nvSpPr>
        <p:spPr>
          <a:xfrm>
            <a:off x="4375596" y="188352"/>
            <a:ext cx="1043189" cy="36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534695" y="167425"/>
            <a:ext cx="1577662" cy="313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goals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7160654" y="186743"/>
            <a:ext cx="1184856" cy="315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assists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5357612" y="538498"/>
            <a:ext cx="1300766" cy="40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position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685245" y="167425"/>
            <a:ext cx="1481070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</a:t>
            </a:r>
            <a:r>
              <a:rPr lang="en-US" sz="1200" dirty="0" err="1" smtClean="0"/>
              <a:t>lean_shets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66860" y="1168758"/>
            <a:ext cx="1764405" cy="10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Pro_Team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334851" y="460419"/>
            <a:ext cx="811369" cy="40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7" name="Rectangle 16"/>
          <p:cNvSpPr/>
          <p:nvPr/>
        </p:nvSpPr>
        <p:spPr>
          <a:xfrm>
            <a:off x="740535" y="4108361"/>
            <a:ext cx="1667814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Pro_League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487178" y="5112913"/>
            <a:ext cx="2092817" cy="103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</a:t>
            </a:r>
            <a:r>
              <a:rPr lang="en-US" sz="1200" dirty="0" err="1" smtClean="0"/>
              <a:t>ser_Profile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9552903" y="3720387"/>
            <a:ext cx="1970467" cy="121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Fantasy_League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163094" y="3895859"/>
            <a:ext cx="2150772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User_Team</a:t>
            </a:r>
            <a:endParaRPr lang="en-US" sz="1200" dirty="0"/>
          </a:p>
        </p:txBody>
      </p:sp>
      <p:cxnSp>
        <p:nvCxnSpPr>
          <p:cNvPr id="24" name="Straight Connector 23"/>
          <p:cNvCxnSpPr>
            <a:stCxn id="14" idx="0"/>
          </p:cNvCxnSpPr>
          <p:nvPr/>
        </p:nvCxnSpPr>
        <p:spPr>
          <a:xfrm flipH="1" flipV="1">
            <a:off x="740535" y="862885"/>
            <a:ext cx="608528" cy="305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2636949" y="1506827"/>
            <a:ext cx="1200955" cy="4636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team</a:t>
            </a:r>
            <a:endParaRPr lang="en-US" sz="1200" dirty="0"/>
          </a:p>
        </p:txBody>
      </p:sp>
      <p:cxnSp>
        <p:nvCxnSpPr>
          <p:cNvPr id="29" name="Straight Connector 28"/>
          <p:cNvCxnSpPr>
            <a:stCxn id="27" idx="1"/>
            <a:endCxn id="14" idx="3"/>
          </p:cNvCxnSpPr>
          <p:nvPr/>
        </p:nvCxnSpPr>
        <p:spPr>
          <a:xfrm flipH="1" flipV="1">
            <a:off x="2231265" y="1716110"/>
            <a:ext cx="405684" cy="2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3"/>
            <a:endCxn id="4" idx="1"/>
          </p:cNvCxnSpPr>
          <p:nvPr/>
        </p:nvCxnSpPr>
        <p:spPr>
          <a:xfrm>
            <a:off x="3837904" y="1738648"/>
            <a:ext cx="287540" cy="1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4" idx="0"/>
          </p:cNvCxnSpPr>
          <p:nvPr/>
        </p:nvCxnSpPr>
        <p:spPr>
          <a:xfrm>
            <a:off x="3961238" y="1015820"/>
            <a:ext cx="1104364" cy="15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0"/>
            <a:endCxn id="8" idx="4"/>
          </p:cNvCxnSpPr>
          <p:nvPr/>
        </p:nvCxnSpPr>
        <p:spPr>
          <a:xfrm flipH="1" flipV="1">
            <a:off x="4897191" y="555400"/>
            <a:ext cx="168411" cy="61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2" idx="4"/>
          </p:cNvCxnSpPr>
          <p:nvPr/>
        </p:nvCxnSpPr>
        <p:spPr>
          <a:xfrm flipV="1">
            <a:off x="5061398" y="944183"/>
            <a:ext cx="946597" cy="22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4"/>
          </p:cNvCxnSpPr>
          <p:nvPr/>
        </p:nvCxnSpPr>
        <p:spPr>
          <a:xfrm>
            <a:off x="3425780" y="502276"/>
            <a:ext cx="1680693" cy="666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4"/>
            <a:endCxn id="4" idx="0"/>
          </p:cNvCxnSpPr>
          <p:nvPr/>
        </p:nvCxnSpPr>
        <p:spPr>
          <a:xfrm flipH="1">
            <a:off x="5065602" y="481349"/>
            <a:ext cx="1257924" cy="69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4"/>
            <a:endCxn id="4" idx="0"/>
          </p:cNvCxnSpPr>
          <p:nvPr/>
        </p:nvCxnSpPr>
        <p:spPr>
          <a:xfrm flipH="1">
            <a:off x="5065602" y="502276"/>
            <a:ext cx="2687480" cy="66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4135101" y="2879433"/>
            <a:ext cx="1996226" cy="4668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Team_Player</a:t>
            </a:r>
            <a:endParaRPr lang="en-US" sz="1200" dirty="0"/>
          </a:p>
        </p:txBody>
      </p:sp>
      <p:sp>
        <p:nvSpPr>
          <p:cNvPr id="47" name="Diamond 46"/>
          <p:cNvSpPr/>
          <p:nvPr/>
        </p:nvSpPr>
        <p:spPr>
          <a:xfrm>
            <a:off x="6632620" y="4969636"/>
            <a:ext cx="1365160" cy="5924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</a:t>
            </a:r>
            <a:r>
              <a:rPr lang="en-US" sz="1200" dirty="0" err="1" smtClean="0"/>
              <a:t>ser_id</a:t>
            </a:r>
            <a:endParaRPr lang="en-US" sz="1200" dirty="0"/>
          </a:p>
        </p:txBody>
      </p:sp>
      <p:cxnSp>
        <p:nvCxnSpPr>
          <p:cNvPr id="51" name="Straight Connector 50"/>
          <p:cNvCxnSpPr>
            <a:stCxn id="47" idx="1"/>
            <a:endCxn id="20" idx="3"/>
          </p:cNvCxnSpPr>
          <p:nvPr/>
        </p:nvCxnSpPr>
        <p:spPr>
          <a:xfrm flipH="1" flipV="1">
            <a:off x="6313866" y="4488288"/>
            <a:ext cx="318754" cy="77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  <a:endCxn id="18" idx="1"/>
          </p:cNvCxnSpPr>
          <p:nvPr/>
        </p:nvCxnSpPr>
        <p:spPr>
          <a:xfrm>
            <a:off x="7997780" y="5265850"/>
            <a:ext cx="489398" cy="36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0"/>
            <a:endCxn id="46" idx="2"/>
          </p:cNvCxnSpPr>
          <p:nvPr/>
        </p:nvCxnSpPr>
        <p:spPr>
          <a:xfrm flipH="1" flipV="1">
            <a:off x="5133214" y="3346291"/>
            <a:ext cx="105266" cy="549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106473" y="2331076"/>
            <a:ext cx="0" cy="69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6816143" y="3720387"/>
            <a:ext cx="2125013" cy="470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</a:t>
            </a:r>
            <a:r>
              <a:rPr lang="en-US" sz="1200" dirty="0" err="1" smtClean="0"/>
              <a:t>eam_league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334851" y="5821251"/>
            <a:ext cx="1014212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66" name="Oval 65"/>
          <p:cNvSpPr/>
          <p:nvPr/>
        </p:nvSpPr>
        <p:spPr>
          <a:xfrm>
            <a:off x="1745087" y="5821251"/>
            <a:ext cx="920839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cxnSp>
        <p:nvCxnSpPr>
          <p:cNvPr id="68" name="Straight Connector 67"/>
          <p:cNvCxnSpPr>
            <a:stCxn id="65" idx="0"/>
            <a:endCxn id="17" idx="2"/>
          </p:cNvCxnSpPr>
          <p:nvPr/>
        </p:nvCxnSpPr>
        <p:spPr>
          <a:xfrm flipV="1">
            <a:off x="841957" y="5112913"/>
            <a:ext cx="732485" cy="70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0"/>
          </p:cNvCxnSpPr>
          <p:nvPr/>
        </p:nvCxnSpPr>
        <p:spPr>
          <a:xfrm flipH="1" flipV="1">
            <a:off x="1571223" y="5112913"/>
            <a:ext cx="634284" cy="70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841957" y="2884063"/>
            <a:ext cx="1389308" cy="614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league</a:t>
            </a:r>
            <a:endParaRPr lang="en-US" sz="1200" dirty="0"/>
          </a:p>
        </p:txBody>
      </p:sp>
      <p:cxnSp>
        <p:nvCxnSpPr>
          <p:cNvPr id="73" name="Straight Connector 72"/>
          <p:cNvCxnSpPr>
            <a:stCxn id="14" idx="2"/>
            <a:endCxn id="71" idx="0"/>
          </p:cNvCxnSpPr>
          <p:nvPr/>
        </p:nvCxnSpPr>
        <p:spPr>
          <a:xfrm>
            <a:off x="1349063" y="2263462"/>
            <a:ext cx="187548" cy="62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17" idx="0"/>
          </p:cNvCxnSpPr>
          <p:nvPr/>
        </p:nvCxnSpPr>
        <p:spPr>
          <a:xfrm>
            <a:off x="1536611" y="3520762"/>
            <a:ext cx="37831" cy="58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0" idx="1"/>
            <a:endCxn id="20" idx="3"/>
          </p:cNvCxnSpPr>
          <p:nvPr/>
        </p:nvCxnSpPr>
        <p:spPr>
          <a:xfrm flipH="1">
            <a:off x="6313866" y="3955426"/>
            <a:ext cx="502277" cy="53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0" idx="3"/>
            <a:endCxn id="19" idx="1"/>
          </p:cNvCxnSpPr>
          <p:nvPr/>
        </p:nvCxnSpPr>
        <p:spPr>
          <a:xfrm>
            <a:off x="8941156" y="3955426"/>
            <a:ext cx="611747" cy="37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8345510" y="6315824"/>
            <a:ext cx="1094702" cy="27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17" name="Oval 116"/>
          <p:cNvSpPr/>
          <p:nvPr/>
        </p:nvSpPr>
        <p:spPr>
          <a:xfrm>
            <a:off x="9628565" y="6285694"/>
            <a:ext cx="1159099" cy="33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cxnSp>
        <p:nvCxnSpPr>
          <p:cNvPr id="119" name="Straight Connector 118"/>
          <p:cNvCxnSpPr>
            <a:endCxn id="18" idx="2"/>
          </p:cNvCxnSpPr>
          <p:nvPr/>
        </p:nvCxnSpPr>
        <p:spPr>
          <a:xfrm flipV="1">
            <a:off x="8867103" y="6143223"/>
            <a:ext cx="666484" cy="14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7" idx="0"/>
            <a:endCxn id="18" idx="2"/>
          </p:cNvCxnSpPr>
          <p:nvPr/>
        </p:nvCxnSpPr>
        <p:spPr>
          <a:xfrm flipH="1" flipV="1">
            <a:off x="9533587" y="6143223"/>
            <a:ext cx="674528" cy="14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9533586" y="2314177"/>
            <a:ext cx="1661375" cy="53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Match_up</a:t>
            </a:r>
            <a:endParaRPr lang="en-US" sz="1200" dirty="0"/>
          </a:p>
        </p:txBody>
      </p:sp>
      <p:sp>
        <p:nvSpPr>
          <p:cNvPr id="145" name="Oval 144"/>
          <p:cNvSpPr/>
          <p:nvPr/>
        </p:nvSpPr>
        <p:spPr>
          <a:xfrm>
            <a:off x="2934773" y="5467082"/>
            <a:ext cx="1331353" cy="35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46" name="Oval 145"/>
          <p:cNvSpPr/>
          <p:nvPr/>
        </p:nvSpPr>
        <p:spPr>
          <a:xfrm>
            <a:off x="4692740" y="5562064"/>
            <a:ext cx="1300767" cy="349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48" name="Straight Connector 147"/>
          <p:cNvCxnSpPr>
            <a:stCxn id="20" idx="2"/>
          </p:cNvCxnSpPr>
          <p:nvPr/>
        </p:nvCxnSpPr>
        <p:spPr>
          <a:xfrm flipH="1">
            <a:off x="3570667" y="5080716"/>
            <a:ext cx="1667813" cy="38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46" idx="0"/>
          </p:cNvCxnSpPr>
          <p:nvPr/>
        </p:nvCxnSpPr>
        <p:spPr>
          <a:xfrm>
            <a:off x="5238480" y="5112913"/>
            <a:ext cx="104644" cy="44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216721" y="4190464"/>
            <a:ext cx="724435" cy="29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52" name="Oval 151"/>
          <p:cNvSpPr/>
          <p:nvPr/>
        </p:nvSpPr>
        <p:spPr>
          <a:xfrm>
            <a:off x="8068611" y="4675031"/>
            <a:ext cx="914400" cy="255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cxnSp>
        <p:nvCxnSpPr>
          <p:cNvPr id="154" name="Straight Connector 153"/>
          <p:cNvCxnSpPr>
            <a:endCxn id="19" idx="1"/>
          </p:cNvCxnSpPr>
          <p:nvPr/>
        </p:nvCxnSpPr>
        <p:spPr>
          <a:xfrm>
            <a:off x="8941156" y="4325694"/>
            <a:ext cx="61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9" idx="1"/>
          </p:cNvCxnSpPr>
          <p:nvPr/>
        </p:nvCxnSpPr>
        <p:spPr>
          <a:xfrm flipV="1">
            <a:off x="8983011" y="4325694"/>
            <a:ext cx="569892" cy="45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501943" y="1468188"/>
            <a:ext cx="1365160" cy="53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Player_Score</a:t>
            </a:r>
            <a:endParaRPr lang="en-US" sz="1200" dirty="0"/>
          </a:p>
        </p:txBody>
      </p:sp>
      <p:sp>
        <p:nvSpPr>
          <p:cNvPr id="168" name="Diamond 167"/>
          <p:cNvSpPr/>
          <p:nvPr/>
        </p:nvSpPr>
        <p:spPr>
          <a:xfrm>
            <a:off x="6323526" y="1577662"/>
            <a:ext cx="784002" cy="318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</a:t>
            </a:r>
            <a:endParaRPr lang="en-US" sz="1200" dirty="0"/>
          </a:p>
        </p:txBody>
      </p:sp>
      <p:cxnSp>
        <p:nvCxnSpPr>
          <p:cNvPr id="170" name="Straight Connector 169"/>
          <p:cNvCxnSpPr>
            <a:endCxn id="168" idx="3"/>
          </p:cNvCxnSpPr>
          <p:nvPr/>
        </p:nvCxnSpPr>
        <p:spPr>
          <a:xfrm flipH="1" flipV="1">
            <a:off x="7107528" y="1736666"/>
            <a:ext cx="394415" cy="1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8" idx="1"/>
            <a:endCxn id="4" idx="3"/>
          </p:cNvCxnSpPr>
          <p:nvPr/>
        </p:nvCxnSpPr>
        <p:spPr>
          <a:xfrm flipH="1">
            <a:off x="6005760" y="1736666"/>
            <a:ext cx="317766" cy="1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7315200" y="944183"/>
            <a:ext cx="914400" cy="39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178" name="Oval 177"/>
          <p:cNvSpPr/>
          <p:nvPr/>
        </p:nvSpPr>
        <p:spPr>
          <a:xfrm>
            <a:off x="8345510" y="991674"/>
            <a:ext cx="922447" cy="347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score</a:t>
            </a:r>
            <a:endParaRPr lang="en-US" sz="1200" dirty="0"/>
          </a:p>
        </p:txBody>
      </p:sp>
      <p:cxnSp>
        <p:nvCxnSpPr>
          <p:cNvPr id="180" name="Straight Connector 179"/>
          <p:cNvCxnSpPr/>
          <p:nvPr/>
        </p:nvCxnSpPr>
        <p:spPr>
          <a:xfrm flipH="1" flipV="1">
            <a:off x="7753082" y="1339403"/>
            <a:ext cx="431441" cy="12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3" idx="0"/>
            <a:endCxn id="178" idx="4"/>
          </p:cNvCxnSpPr>
          <p:nvPr/>
        </p:nvCxnSpPr>
        <p:spPr>
          <a:xfrm flipV="1">
            <a:off x="8184523" y="1339403"/>
            <a:ext cx="622211" cy="12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42837" y="232544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{1,1}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536611" y="386199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{1,*}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787948" y="175966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{1,1}</a:t>
            </a:r>
            <a:endParaRPr lang="en-US" sz="1000" dirty="0"/>
          </a:p>
        </p:txBody>
      </p:sp>
      <p:sp>
        <p:nvSpPr>
          <p:cNvPr id="72" name="Title 71"/>
          <p:cNvSpPr txBox="1">
            <a:spLocks noGrp="1"/>
          </p:cNvSpPr>
          <p:nvPr>
            <p:ph type="ctrTitle"/>
          </p:nvPr>
        </p:nvSpPr>
        <p:spPr>
          <a:xfrm>
            <a:off x="2189447" y="1808528"/>
            <a:ext cx="47000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{1,*}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951550" y="1744431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{1,*}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173571" y="170492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{1,1}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154464" y="233414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{1,*}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864082" y="364657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{1,*}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8097489" y="558138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{1,1}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6353963" y="458009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{1,1}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233371" y="4048754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{1,1}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9184091" y="388805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{1,*}</a:t>
            </a:r>
            <a:endParaRPr lang="en-US" sz="1000" dirty="0"/>
          </a:p>
        </p:txBody>
      </p:sp>
      <p:sp>
        <p:nvSpPr>
          <p:cNvPr id="25" name="Diamond 24"/>
          <p:cNvSpPr/>
          <p:nvPr/>
        </p:nvSpPr>
        <p:spPr>
          <a:xfrm>
            <a:off x="6715526" y="2679611"/>
            <a:ext cx="1514073" cy="3485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Team IDS</a:t>
            </a:r>
            <a:endParaRPr lang="en-US" sz="1200" dirty="0"/>
          </a:p>
        </p:txBody>
      </p:sp>
      <p:cxnSp>
        <p:nvCxnSpPr>
          <p:cNvPr id="32" name="Straight Connector 31"/>
          <p:cNvCxnSpPr>
            <a:stCxn id="25" idx="1"/>
            <a:endCxn id="20" idx="0"/>
          </p:cNvCxnSpPr>
          <p:nvPr/>
        </p:nvCxnSpPr>
        <p:spPr>
          <a:xfrm flipH="1">
            <a:off x="5238480" y="2853879"/>
            <a:ext cx="1477046" cy="104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3"/>
            <a:endCxn id="123" idx="1"/>
          </p:cNvCxnSpPr>
          <p:nvPr/>
        </p:nvCxnSpPr>
        <p:spPr>
          <a:xfrm flipV="1">
            <a:off x="8229599" y="2583426"/>
            <a:ext cx="1303987" cy="27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032868" y="235903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{2,2}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5449117" y="364536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{1,*}</a:t>
            </a:r>
            <a:endParaRPr lang="en-US" sz="1000" dirty="0"/>
          </a:p>
        </p:txBody>
      </p:sp>
      <p:sp>
        <p:nvSpPr>
          <p:cNvPr id="44" name="Oval 43"/>
          <p:cNvSpPr/>
          <p:nvPr/>
        </p:nvSpPr>
        <p:spPr>
          <a:xfrm>
            <a:off x="9267957" y="1704927"/>
            <a:ext cx="690205" cy="2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week</a:t>
            </a:r>
            <a:endParaRPr lang="en-US" sz="1000" dirty="0"/>
          </a:p>
        </p:txBody>
      </p:sp>
      <p:cxnSp>
        <p:nvCxnSpPr>
          <p:cNvPr id="49" name="Straight Connector 48"/>
          <p:cNvCxnSpPr>
            <a:stCxn id="44" idx="4"/>
            <a:endCxn id="123" idx="0"/>
          </p:cNvCxnSpPr>
          <p:nvPr/>
        </p:nvCxnSpPr>
        <p:spPr>
          <a:xfrm>
            <a:off x="9613060" y="1990652"/>
            <a:ext cx="751214" cy="32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668811" y="1339403"/>
            <a:ext cx="1333772" cy="387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  <a:r>
              <a:rPr lang="en-US" sz="1000" dirty="0" smtClean="0"/>
              <a:t>eam1_score</a:t>
            </a:r>
            <a:endParaRPr lang="en-US" sz="1000" dirty="0"/>
          </a:p>
        </p:txBody>
      </p:sp>
      <p:sp>
        <p:nvSpPr>
          <p:cNvPr id="52" name="Oval 51"/>
          <p:cNvSpPr/>
          <p:nvPr/>
        </p:nvSpPr>
        <p:spPr>
          <a:xfrm>
            <a:off x="10787665" y="986730"/>
            <a:ext cx="1305060" cy="41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Team2_score</a:t>
            </a:r>
            <a:endParaRPr lang="en-US" sz="1000" dirty="0"/>
          </a:p>
        </p:txBody>
      </p:sp>
      <p:cxnSp>
        <p:nvCxnSpPr>
          <p:cNvPr id="56" name="Straight Connector 55"/>
          <p:cNvCxnSpPr>
            <a:stCxn id="50" idx="4"/>
            <a:endCxn id="123" idx="0"/>
          </p:cNvCxnSpPr>
          <p:nvPr/>
        </p:nvCxnSpPr>
        <p:spPr>
          <a:xfrm>
            <a:off x="10335697" y="1727379"/>
            <a:ext cx="28577" cy="586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4"/>
            <a:endCxn id="123" idx="0"/>
          </p:cNvCxnSpPr>
          <p:nvPr/>
        </p:nvCxnSpPr>
        <p:spPr>
          <a:xfrm flipH="1">
            <a:off x="10364274" y="1402594"/>
            <a:ext cx="1075921" cy="911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2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78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{1,*}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Hul</dc:creator>
  <cp:lastModifiedBy>Jesse Hul</cp:lastModifiedBy>
  <cp:revision>15</cp:revision>
  <dcterms:created xsi:type="dcterms:W3CDTF">2017-02-26T02:08:30Z</dcterms:created>
  <dcterms:modified xsi:type="dcterms:W3CDTF">2017-03-03T03:58:44Z</dcterms:modified>
</cp:coreProperties>
</file>