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47BFC-F94E-4D24-AA27-F03AC05547DB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7223-92B7-4BD2-ADC9-D3CCF03D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4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76A102-715F-41E9-BB00-DCDDD74DEA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486400" cy="4114800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partial church database from lab exercise </a:t>
            </a:r>
            <a:r>
              <a:rPr lang="en-US" baseline="0" smtClean="0"/>
              <a:t>3.1.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9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2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2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4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6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142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39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3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61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8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72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57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87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7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9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7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76400" y="552587"/>
            <a:ext cx="8661400" cy="3477373"/>
            <a:chOff x="152400" y="552586"/>
            <a:chExt cx="8661400" cy="3477373"/>
          </a:xfrm>
        </p:grpSpPr>
        <p:sp>
          <p:nvSpPr>
            <p:cNvPr id="46084" name="AutoShape 4"/>
            <p:cNvSpPr>
              <a:spLocks noChangeArrowheads="1"/>
            </p:cNvSpPr>
            <p:nvPr/>
          </p:nvSpPr>
          <p:spPr bwMode="auto">
            <a:xfrm>
              <a:off x="1630680" y="2294463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</a:rPr>
                <a:t>Person</a:t>
              </a:r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auto">
            <a:xfrm>
              <a:off x="5715000" y="2294463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Arial" charset="0"/>
                </a:rPr>
                <a:t>HouseHold</a:t>
              </a:r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auto">
            <a:xfrm>
              <a:off x="3750534" y="2177623"/>
              <a:ext cx="1295400" cy="838200"/>
            </a:xfrm>
            <a:prstGeom prst="flowChartDecision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Person-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Household</a:t>
              </a:r>
            </a:p>
          </p:txBody>
        </p:sp>
        <p:cxnSp>
          <p:nvCxnSpPr>
            <p:cNvPr id="46087" name="AutoShape 7"/>
            <p:cNvCxnSpPr>
              <a:cxnSpLocks noChangeShapeType="1"/>
              <a:stCxn id="46084" idx="3"/>
              <a:endCxn id="46086" idx="1"/>
            </p:cNvCxnSpPr>
            <p:nvPr/>
          </p:nvCxnSpPr>
          <p:spPr bwMode="auto">
            <a:xfrm flipV="1">
              <a:off x="3078480" y="2596723"/>
              <a:ext cx="672054" cy="25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152400" y="195410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  <a:latin typeface="Arial" charset="0"/>
                </a:rPr>
                <a:t>title</a:t>
              </a: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152400" y="241130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prstClr val="black"/>
                  </a:solidFill>
                  <a:latin typeface="Arial" charset="0"/>
                </a:rPr>
                <a:t>firstName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152400" y="286850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prstClr val="black"/>
                  </a:solidFill>
                  <a:latin typeface="Arial" charset="0"/>
                </a:rPr>
                <a:t>lastName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152400" y="332570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  <a:latin typeface="Arial" charset="0"/>
                </a:rPr>
                <a:t>status</a:t>
              </a: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093" name="AutoShape 13"/>
            <p:cNvCxnSpPr>
              <a:cxnSpLocks noChangeShapeType="1"/>
              <a:stCxn id="46089" idx="6"/>
              <a:endCxn id="46084" idx="1"/>
            </p:cNvCxnSpPr>
            <p:nvPr/>
          </p:nvCxnSpPr>
          <p:spPr bwMode="auto">
            <a:xfrm>
              <a:off x="1295400" y="2144603"/>
              <a:ext cx="335280" cy="4546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094" name="AutoShape 14"/>
            <p:cNvCxnSpPr>
              <a:cxnSpLocks noChangeShapeType="1"/>
              <a:stCxn id="46090" idx="6"/>
              <a:endCxn id="46084" idx="1"/>
            </p:cNvCxnSpPr>
            <p:nvPr/>
          </p:nvCxnSpPr>
          <p:spPr bwMode="auto">
            <a:xfrm flipV="1">
              <a:off x="1295400" y="2599263"/>
              <a:ext cx="335280" cy="25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095" name="AutoShape 15"/>
            <p:cNvCxnSpPr>
              <a:cxnSpLocks noChangeShapeType="1"/>
              <a:stCxn id="46091" idx="6"/>
              <a:endCxn id="46084" idx="1"/>
            </p:cNvCxnSpPr>
            <p:nvPr/>
          </p:nvCxnSpPr>
          <p:spPr bwMode="auto">
            <a:xfrm flipV="1">
              <a:off x="1295400" y="2599263"/>
              <a:ext cx="335280" cy="4597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096" name="AutoShape 16"/>
            <p:cNvCxnSpPr>
              <a:cxnSpLocks noChangeShapeType="1"/>
              <a:stCxn id="46092" idx="6"/>
              <a:endCxn id="46084" idx="1"/>
            </p:cNvCxnSpPr>
            <p:nvPr/>
          </p:nvCxnSpPr>
          <p:spPr bwMode="auto">
            <a:xfrm flipV="1">
              <a:off x="1295400" y="2599263"/>
              <a:ext cx="335280" cy="916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7670800" y="179916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  <a:latin typeface="Arial" charset="0"/>
                </a:rPr>
                <a:t>street</a:t>
              </a: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7670800" y="225636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  <a:latin typeface="Arial" charset="0"/>
                </a:rPr>
                <a:t>city</a:t>
              </a: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7670800" y="271356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charset="0"/>
                </a:rPr>
                <a:t>state</a:t>
              </a:r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7670800" y="317076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charset="0"/>
                </a:rPr>
                <a:t>zip</a:t>
              </a:r>
            </a:p>
          </p:txBody>
        </p:sp>
        <p:cxnSp>
          <p:nvCxnSpPr>
            <p:cNvPr id="46101" name="AutoShape 21"/>
            <p:cNvCxnSpPr>
              <a:cxnSpLocks noChangeShapeType="1"/>
              <a:stCxn id="46097" idx="2"/>
              <a:endCxn id="46085" idx="3"/>
            </p:cNvCxnSpPr>
            <p:nvPr/>
          </p:nvCxnSpPr>
          <p:spPr bwMode="auto">
            <a:xfrm flipH="1">
              <a:off x="7162800" y="1989663"/>
              <a:ext cx="50800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102" name="AutoShape 22"/>
            <p:cNvCxnSpPr>
              <a:cxnSpLocks noChangeShapeType="1"/>
              <a:stCxn id="46085" idx="3"/>
              <a:endCxn id="46098" idx="2"/>
            </p:cNvCxnSpPr>
            <p:nvPr/>
          </p:nvCxnSpPr>
          <p:spPr bwMode="auto">
            <a:xfrm flipV="1">
              <a:off x="7162800" y="2446863"/>
              <a:ext cx="50800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103" name="AutoShape 23"/>
            <p:cNvCxnSpPr>
              <a:cxnSpLocks noChangeShapeType="1"/>
              <a:stCxn id="46099" idx="2"/>
              <a:endCxn id="46085" idx="3"/>
            </p:cNvCxnSpPr>
            <p:nvPr/>
          </p:nvCxnSpPr>
          <p:spPr bwMode="auto">
            <a:xfrm flipH="1" flipV="1">
              <a:off x="7162800" y="2599263"/>
              <a:ext cx="50800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104" name="AutoShape 24"/>
            <p:cNvCxnSpPr>
              <a:cxnSpLocks noChangeShapeType="1"/>
              <a:stCxn id="46100" idx="2"/>
              <a:endCxn id="46085" idx="3"/>
            </p:cNvCxnSpPr>
            <p:nvPr/>
          </p:nvCxnSpPr>
          <p:spPr bwMode="auto">
            <a:xfrm flipH="1" flipV="1">
              <a:off x="7162800" y="2599263"/>
              <a:ext cx="508000" cy="762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192" name="Oval 112"/>
            <p:cNvSpPr>
              <a:spLocks noChangeArrowheads="1"/>
            </p:cNvSpPr>
            <p:nvPr/>
          </p:nvSpPr>
          <p:spPr bwMode="auto">
            <a:xfrm>
              <a:off x="152400" y="149182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>
                  <a:solidFill>
                    <a:prstClr val="black"/>
                  </a:solidFill>
                  <a:latin typeface="Arial" charset="0"/>
                </a:rPr>
                <a:t>ID</a:t>
              </a: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193" name="AutoShape 113"/>
            <p:cNvCxnSpPr>
              <a:cxnSpLocks noChangeShapeType="1"/>
              <a:stCxn id="46192" idx="6"/>
              <a:endCxn id="46084" idx="1"/>
            </p:cNvCxnSpPr>
            <p:nvPr/>
          </p:nvCxnSpPr>
          <p:spPr bwMode="auto">
            <a:xfrm>
              <a:off x="1295400" y="1682323"/>
              <a:ext cx="335280" cy="916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194" name="Oval 114"/>
            <p:cNvSpPr>
              <a:spLocks noChangeArrowheads="1"/>
            </p:cNvSpPr>
            <p:nvPr/>
          </p:nvSpPr>
          <p:spPr bwMode="auto">
            <a:xfrm>
              <a:off x="7670800" y="130386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>
                  <a:solidFill>
                    <a:prstClr val="black"/>
                  </a:solidFill>
                  <a:latin typeface="Arial" charset="0"/>
                </a:rPr>
                <a:t>ID</a:t>
              </a: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195" name="AutoShape 115"/>
            <p:cNvCxnSpPr>
              <a:cxnSpLocks noChangeShapeType="1"/>
              <a:stCxn id="46194" idx="2"/>
              <a:endCxn id="46085" idx="3"/>
            </p:cNvCxnSpPr>
            <p:nvPr/>
          </p:nvCxnSpPr>
          <p:spPr bwMode="auto">
            <a:xfrm flipH="1">
              <a:off x="7162800" y="1494363"/>
              <a:ext cx="508000" cy="11049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220" name="AutoShape 140"/>
            <p:cNvSpPr>
              <a:spLocks noChangeArrowheads="1"/>
            </p:cNvSpPr>
            <p:nvPr/>
          </p:nvSpPr>
          <p:spPr bwMode="auto">
            <a:xfrm>
              <a:off x="1706880" y="552586"/>
              <a:ext cx="1295400" cy="838200"/>
            </a:xfrm>
            <a:prstGeom prst="flowChartDecision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Mentorship</a:t>
              </a:r>
            </a:p>
          </p:txBody>
        </p:sp>
        <p:cxnSp>
          <p:nvCxnSpPr>
            <p:cNvPr id="46221" name="AutoShape 141"/>
            <p:cNvCxnSpPr>
              <a:cxnSpLocks noChangeShapeType="1"/>
              <a:stCxn id="46220" idx="3"/>
              <a:endCxn id="46084" idx="0"/>
            </p:cNvCxnSpPr>
            <p:nvPr/>
          </p:nvCxnSpPr>
          <p:spPr bwMode="auto">
            <a:xfrm flipH="1">
              <a:off x="2354580" y="971686"/>
              <a:ext cx="647700" cy="1322777"/>
            </a:xfrm>
            <a:prstGeom prst="curvedConnector4">
              <a:avLst>
                <a:gd name="adj1" fmla="val -35294"/>
                <a:gd name="adj2" fmla="val 6584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222" name="AutoShape 142"/>
            <p:cNvCxnSpPr>
              <a:cxnSpLocks noChangeShapeType="1"/>
              <a:stCxn id="46084" idx="0"/>
              <a:endCxn id="46220" idx="1"/>
            </p:cNvCxnSpPr>
            <p:nvPr/>
          </p:nvCxnSpPr>
          <p:spPr bwMode="auto">
            <a:xfrm rot="16200000" flipV="1">
              <a:off x="1369342" y="1309225"/>
              <a:ext cx="1322777" cy="647700"/>
            </a:xfrm>
            <a:prstGeom prst="curvedConnector4">
              <a:avLst>
                <a:gd name="adj1" fmla="val 34158"/>
                <a:gd name="adj2" fmla="val 14705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223" name="Text Box 143"/>
            <p:cNvSpPr txBox="1">
              <a:spLocks noChangeArrowheads="1"/>
            </p:cNvSpPr>
            <p:nvPr/>
          </p:nvSpPr>
          <p:spPr bwMode="auto">
            <a:xfrm>
              <a:off x="1380631" y="1385424"/>
              <a:ext cx="74090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solidFill>
                    <a:prstClr val="black"/>
                  </a:solidFill>
                  <a:latin typeface="Arial" charset="0"/>
                </a:rPr>
                <a:t>mentor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224" name="Text Box 144"/>
            <p:cNvSpPr txBox="1">
              <a:spLocks noChangeArrowheads="1"/>
            </p:cNvSpPr>
            <p:nvPr/>
          </p:nvSpPr>
          <p:spPr bwMode="auto">
            <a:xfrm>
              <a:off x="2521712" y="1385424"/>
              <a:ext cx="78098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solidFill>
                    <a:prstClr val="black"/>
                  </a:solidFill>
                  <a:latin typeface="Arial" charset="0"/>
                </a:rPr>
                <a:t>mentee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225" name="Text Box 145"/>
            <p:cNvSpPr txBox="1">
              <a:spLocks noChangeArrowheads="1"/>
            </p:cNvSpPr>
            <p:nvPr/>
          </p:nvSpPr>
          <p:spPr bwMode="auto">
            <a:xfrm>
              <a:off x="3038240" y="2305674"/>
              <a:ext cx="5229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{1,*}</a:t>
              </a:r>
            </a:p>
          </p:txBody>
        </p:sp>
        <p:sp>
          <p:nvSpPr>
            <p:cNvPr id="96" name="Text Box 149"/>
            <p:cNvSpPr txBox="1">
              <a:spLocks noChangeArrowheads="1"/>
            </p:cNvSpPr>
            <p:nvPr/>
          </p:nvSpPr>
          <p:spPr bwMode="auto">
            <a:xfrm>
              <a:off x="2588542" y="1822235"/>
              <a:ext cx="5229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{</a:t>
              </a:r>
              <a:r>
                <a:rPr lang="en-US" sz="1400">
                  <a:solidFill>
                    <a:prstClr val="black"/>
                  </a:solidFill>
                  <a:latin typeface="Arial" charset="0"/>
                </a:rPr>
                <a:t>0,*}</a:t>
              </a:r>
              <a:endParaRPr lang="en-US" sz="1400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7" name="Text Box 149"/>
            <p:cNvSpPr txBox="1">
              <a:spLocks noChangeArrowheads="1"/>
            </p:cNvSpPr>
            <p:nvPr/>
          </p:nvSpPr>
          <p:spPr bwMode="auto">
            <a:xfrm>
              <a:off x="1573671" y="1822235"/>
              <a:ext cx="5517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{0,1}</a:t>
              </a:r>
            </a:p>
          </p:txBody>
        </p:sp>
        <p:sp>
          <p:nvSpPr>
            <p:cNvPr id="108" name="Text Box 145"/>
            <p:cNvSpPr txBox="1">
              <a:spLocks noChangeArrowheads="1"/>
            </p:cNvSpPr>
            <p:nvPr/>
          </p:nvSpPr>
          <p:spPr bwMode="auto">
            <a:xfrm>
              <a:off x="5467574" y="2319866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  <p:cxnSp>
          <p:nvCxnSpPr>
            <p:cNvPr id="103" name="AutoShape 7"/>
            <p:cNvCxnSpPr>
              <a:cxnSpLocks noChangeShapeType="1"/>
              <a:stCxn id="46086" idx="3"/>
              <a:endCxn id="46085" idx="1"/>
            </p:cNvCxnSpPr>
            <p:nvPr/>
          </p:nvCxnSpPr>
          <p:spPr bwMode="auto">
            <a:xfrm>
              <a:off x="5045934" y="2596723"/>
              <a:ext cx="669066" cy="25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4424461" y="1676400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charset="0"/>
                </a:rPr>
                <a:t>role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38" name="AutoShape 13"/>
            <p:cNvCxnSpPr>
              <a:cxnSpLocks noChangeShapeType="1"/>
              <a:stCxn id="37" idx="3"/>
            </p:cNvCxnSpPr>
            <p:nvPr/>
          </p:nvCxnSpPr>
          <p:spPr bwMode="auto">
            <a:xfrm flipH="1">
              <a:off x="4398234" y="2001604"/>
              <a:ext cx="193615" cy="1760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1" name="Oval 20"/>
            <p:cNvSpPr>
              <a:spLocks noChangeArrowheads="1"/>
            </p:cNvSpPr>
            <p:nvPr/>
          </p:nvSpPr>
          <p:spPr bwMode="auto">
            <a:xfrm>
              <a:off x="7670800" y="3648959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  <a:latin typeface="Arial" charset="0"/>
                </a:rPr>
                <a:t>phone</a:t>
              </a:r>
            </a:p>
          </p:txBody>
        </p:sp>
        <p:cxnSp>
          <p:nvCxnSpPr>
            <p:cNvPr id="42" name="AutoShape 24"/>
            <p:cNvCxnSpPr>
              <a:cxnSpLocks noChangeShapeType="1"/>
              <a:stCxn id="41" idx="2"/>
              <a:endCxn id="46085" idx="3"/>
            </p:cNvCxnSpPr>
            <p:nvPr/>
          </p:nvCxnSpPr>
          <p:spPr bwMode="auto">
            <a:xfrm flipH="1" flipV="1">
              <a:off x="7162800" y="2599263"/>
              <a:ext cx="508000" cy="12401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" name="Rectangle 1"/>
          <p:cNvSpPr/>
          <p:nvPr/>
        </p:nvSpPr>
        <p:spPr>
          <a:xfrm>
            <a:off x="3110213" y="5408341"/>
            <a:ext cx="1630446" cy="869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Team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Diamond 2"/>
          <p:cNvSpPr/>
          <p:nvPr/>
        </p:nvSpPr>
        <p:spPr>
          <a:xfrm>
            <a:off x="2403851" y="3607721"/>
            <a:ext cx="3043169" cy="11559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Team_Membership</a:t>
            </a:r>
            <a:endParaRPr lang="en-US" sz="1200" dirty="0"/>
          </a:p>
        </p:txBody>
      </p:sp>
      <p:cxnSp>
        <p:nvCxnSpPr>
          <p:cNvPr id="5" name="Straight Connector 4"/>
          <p:cNvCxnSpPr>
            <a:stCxn id="3" idx="2"/>
            <a:endCxn id="2" idx="0"/>
          </p:cNvCxnSpPr>
          <p:nvPr/>
        </p:nvCxnSpPr>
        <p:spPr>
          <a:xfrm>
            <a:off x="3925436" y="4763630"/>
            <a:ext cx="0" cy="644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0"/>
            <a:endCxn id="46084" idx="2"/>
          </p:cNvCxnSpPr>
          <p:nvPr/>
        </p:nvCxnSpPr>
        <p:spPr>
          <a:xfrm flipH="1" flipV="1">
            <a:off x="3878580" y="2904064"/>
            <a:ext cx="46856" cy="703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35448" y="2897861"/>
            <a:ext cx="61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{0,*}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25436" y="5045647"/>
            <a:ext cx="106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{0,*}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54680" y="2294464"/>
            <a:ext cx="0" cy="11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02480" y="2868504"/>
            <a:ext cx="1619900" cy="116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6206974" y="3528783"/>
            <a:ext cx="2368313" cy="10156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Homegroup_ID</a:t>
            </a:r>
            <a:endParaRPr lang="en-US" sz="1200" dirty="0"/>
          </a:p>
        </p:txBody>
      </p:sp>
      <p:cxnSp>
        <p:nvCxnSpPr>
          <p:cNvPr id="19" name="Straight Connector 18"/>
          <p:cNvCxnSpPr>
            <a:stCxn id="17" idx="3"/>
          </p:cNvCxnSpPr>
          <p:nvPr/>
        </p:nvCxnSpPr>
        <p:spPr>
          <a:xfrm>
            <a:off x="8575287" y="4036627"/>
            <a:ext cx="715002" cy="1205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1"/>
          </p:cNvCxnSpPr>
          <p:nvPr/>
        </p:nvCxnSpPr>
        <p:spPr>
          <a:xfrm flipH="1">
            <a:off x="1561171" y="4185676"/>
            <a:ext cx="842680" cy="67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45326" y="4587647"/>
            <a:ext cx="1315844" cy="62446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06937" y="5242501"/>
            <a:ext cx="2442117" cy="10356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Homegroup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849182" y="4933334"/>
            <a:ext cx="892097" cy="27878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9749" y="5428541"/>
            <a:ext cx="1918010" cy="31223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8096" y="5877026"/>
            <a:ext cx="2073183" cy="33453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Time_of_day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03971" y="6405687"/>
            <a:ext cx="1637308" cy="306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" idx="1"/>
            <a:endCxn id="25" idx="6"/>
          </p:cNvCxnSpPr>
          <p:nvPr/>
        </p:nvCxnSpPr>
        <p:spPr>
          <a:xfrm flipH="1" flipV="1">
            <a:off x="2741279" y="5072725"/>
            <a:ext cx="368934" cy="770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76" name="Straight Connector 46175"/>
          <p:cNvCxnSpPr>
            <a:stCxn id="2" idx="1"/>
            <a:endCxn id="26" idx="6"/>
          </p:cNvCxnSpPr>
          <p:nvPr/>
        </p:nvCxnSpPr>
        <p:spPr>
          <a:xfrm flipH="1" flipV="1">
            <a:off x="2897759" y="5584659"/>
            <a:ext cx="212454" cy="258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80" name="Straight Connector 46179"/>
          <p:cNvCxnSpPr>
            <a:stCxn id="2" idx="1"/>
            <a:endCxn id="27" idx="6"/>
          </p:cNvCxnSpPr>
          <p:nvPr/>
        </p:nvCxnSpPr>
        <p:spPr>
          <a:xfrm flipH="1">
            <a:off x="2741279" y="5843239"/>
            <a:ext cx="368934" cy="20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82" name="Straight Connector 46181"/>
          <p:cNvCxnSpPr>
            <a:stCxn id="2" idx="1"/>
            <a:endCxn id="28" idx="6"/>
          </p:cNvCxnSpPr>
          <p:nvPr/>
        </p:nvCxnSpPr>
        <p:spPr>
          <a:xfrm flipH="1">
            <a:off x="2741279" y="5843239"/>
            <a:ext cx="368934" cy="715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183" name="Picture 461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700" y="4748682"/>
            <a:ext cx="920576" cy="493819"/>
          </a:xfrm>
          <a:prstGeom prst="rect">
            <a:avLst/>
          </a:prstGeom>
        </p:spPr>
      </p:pic>
      <p:sp>
        <p:nvSpPr>
          <p:cNvPr id="46184" name="Oval 46183"/>
          <p:cNvSpPr/>
          <p:nvPr/>
        </p:nvSpPr>
        <p:spPr>
          <a:xfrm>
            <a:off x="5890426" y="5224197"/>
            <a:ext cx="1812788" cy="3023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Description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6185" name="Picture 461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26" y="5593281"/>
            <a:ext cx="1664352" cy="499915"/>
          </a:xfrm>
          <a:prstGeom prst="rect">
            <a:avLst/>
          </a:prstGeom>
        </p:spPr>
      </p:pic>
      <p:pic>
        <p:nvPicPr>
          <p:cNvPr id="46186" name="Picture 461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644" y="6096637"/>
            <a:ext cx="1664352" cy="499915"/>
          </a:xfrm>
          <a:prstGeom prst="rect">
            <a:avLst/>
          </a:prstGeom>
        </p:spPr>
      </p:pic>
      <p:cxnSp>
        <p:nvCxnSpPr>
          <p:cNvPr id="46196" name="Straight Connector 46195"/>
          <p:cNvCxnSpPr>
            <a:stCxn id="24" idx="1"/>
            <a:endCxn id="46184" idx="6"/>
          </p:cNvCxnSpPr>
          <p:nvPr/>
        </p:nvCxnSpPr>
        <p:spPr>
          <a:xfrm flipH="1" flipV="1">
            <a:off x="7703214" y="5375366"/>
            <a:ext cx="403723" cy="384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98" name="Straight Connector 46197"/>
          <p:cNvCxnSpPr>
            <a:stCxn id="24" idx="1"/>
            <a:endCxn id="46185" idx="3"/>
          </p:cNvCxnSpPr>
          <p:nvPr/>
        </p:nvCxnSpPr>
        <p:spPr>
          <a:xfrm flipH="1">
            <a:off x="7554778" y="5760319"/>
            <a:ext cx="552159" cy="8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00" name="Straight Connector 46199"/>
          <p:cNvCxnSpPr>
            <a:stCxn id="24" idx="1"/>
          </p:cNvCxnSpPr>
          <p:nvPr/>
        </p:nvCxnSpPr>
        <p:spPr>
          <a:xfrm flipH="1">
            <a:off x="7628996" y="5760319"/>
            <a:ext cx="477941" cy="474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04" name="Straight Connector 46203"/>
          <p:cNvCxnSpPr>
            <a:stCxn id="24" idx="1"/>
          </p:cNvCxnSpPr>
          <p:nvPr/>
        </p:nvCxnSpPr>
        <p:spPr>
          <a:xfrm flipH="1" flipV="1">
            <a:off x="7628996" y="4995591"/>
            <a:ext cx="477941" cy="76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06" name="Straight Connector 46205"/>
          <p:cNvCxnSpPr>
            <a:endCxn id="46183" idx="3"/>
          </p:cNvCxnSpPr>
          <p:nvPr/>
        </p:nvCxnSpPr>
        <p:spPr>
          <a:xfrm flipH="1">
            <a:off x="7210276" y="4995591"/>
            <a:ext cx="41872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62240" y="267574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{0,1}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226427" y="484170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{0,*}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6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61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</vt:vector>
  </TitlesOfParts>
  <Company>Calvin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Vander Linden</dc:creator>
  <cp:lastModifiedBy>Jesse Hulse</cp:lastModifiedBy>
  <cp:revision>6</cp:revision>
  <dcterms:created xsi:type="dcterms:W3CDTF">2017-02-08T20:00:47Z</dcterms:created>
  <dcterms:modified xsi:type="dcterms:W3CDTF">2017-02-17T16:44:08Z</dcterms:modified>
</cp:coreProperties>
</file>