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B9-9709-4E36-991C-EB6BE08DF0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F736-DCB0-4AB7-A15D-EFA0406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B9-9709-4E36-991C-EB6BE08DF0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F736-DCB0-4AB7-A15D-EFA0406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B9-9709-4E36-991C-EB6BE08DF0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F736-DCB0-4AB7-A15D-EFA0406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2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B9-9709-4E36-991C-EB6BE08DF0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F736-DCB0-4AB7-A15D-EFA0406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B9-9709-4E36-991C-EB6BE08DF0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F736-DCB0-4AB7-A15D-EFA0406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B9-9709-4E36-991C-EB6BE08DF0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F736-DCB0-4AB7-A15D-EFA0406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B9-9709-4E36-991C-EB6BE08DF0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F736-DCB0-4AB7-A15D-EFA0406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7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B9-9709-4E36-991C-EB6BE08DF0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F736-DCB0-4AB7-A15D-EFA0406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2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B9-9709-4E36-991C-EB6BE08DF0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F736-DCB0-4AB7-A15D-EFA0406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8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B9-9709-4E36-991C-EB6BE08DF0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F736-DCB0-4AB7-A15D-EFA0406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5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1EB9-9709-4E36-991C-EB6BE08DF0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9F736-DCB0-4AB7-A15D-EFA0406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0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1EB9-9709-4E36-991C-EB6BE08DF0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9F736-DCB0-4AB7-A15D-EFA0406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2276" y="776450"/>
            <a:ext cx="1355834" cy="7147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Employee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44516" y="225315"/>
            <a:ext cx="1692166" cy="3573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 err="1" smtClean="0"/>
              <a:t>Employee_number</a:t>
            </a:r>
            <a:endParaRPr lang="en-US" sz="1000" u="sng" dirty="0"/>
          </a:p>
        </p:txBody>
      </p:sp>
      <p:sp>
        <p:nvSpPr>
          <p:cNvPr id="6" name="Oval 5"/>
          <p:cNvSpPr/>
          <p:nvPr/>
        </p:nvSpPr>
        <p:spPr>
          <a:xfrm>
            <a:off x="367861" y="706820"/>
            <a:ext cx="1418898" cy="3573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First_name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304800" y="1215257"/>
            <a:ext cx="1371598" cy="26275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Last_name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367861" y="1629101"/>
            <a:ext cx="1140373" cy="32582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Zip_code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7245563" y="302171"/>
            <a:ext cx="1807779" cy="9065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480330" y="706820"/>
            <a:ext cx="1671145" cy="37705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 err="1" smtClean="0">
                <a:solidFill>
                  <a:schemeClr val="tx1"/>
                </a:solidFill>
              </a:rPr>
              <a:t>Customer_number</a:t>
            </a:r>
            <a:endParaRPr lang="en-US" sz="1000" u="sng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480330" y="1346636"/>
            <a:ext cx="1671145" cy="28246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First_name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9651137" y="1860327"/>
            <a:ext cx="1329530" cy="36786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Last_name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651137" y="2459419"/>
            <a:ext cx="1324303" cy="29428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Zip_Code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8028" y="4855778"/>
            <a:ext cx="1587062" cy="735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38402" y="6117020"/>
            <a:ext cx="1566041" cy="37837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>
                <a:solidFill>
                  <a:schemeClr val="tx1"/>
                </a:solidFill>
              </a:rPr>
              <a:t>Part_Number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382814" y="6148551"/>
            <a:ext cx="1429407" cy="38888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Part_Name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190592" y="6148551"/>
            <a:ext cx="1524001" cy="34684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092964" y="6190592"/>
            <a:ext cx="1453068" cy="34684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Quantity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34759" y="2606563"/>
            <a:ext cx="1860331" cy="9774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1374232" y="1934559"/>
            <a:ext cx="2075782" cy="9616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Sales_person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7198241" y="1629099"/>
            <a:ext cx="1855101" cy="9669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Cust_Order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011201" y="2824644"/>
            <a:ext cx="1093076" cy="45194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5" idx="6"/>
            <a:endCxn id="21" idx="1"/>
          </p:cNvCxnSpPr>
          <p:nvPr/>
        </p:nvCxnSpPr>
        <p:spPr>
          <a:xfrm>
            <a:off x="4104277" y="3050618"/>
            <a:ext cx="730482" cy="44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546032" y="3771892"/>
            <a:ext cx="2028497" cy="7725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Order_Part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1" idx="3"/>
            <a:endCxn id="21" idx="3"/>
          </p:cNvCxnSpPr>
          <p:nvPr/>
        </p:nvCxnSpPr>
        <p:spPr>
          <a:xfrm>
            <a:off x="6695090" y="30952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/>
          <p:cNvSpPr/>
          <p:nvPr/>
        </p:nvSpPr>
        <p:spPr>
          <a:xfrm>
            <a:off x="7083972" y="3245066"/>
            <a:ext cx="1534511" cy="8644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Order_ID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7204839" y="4686958"/>
            <a:ext cx="1776249" cy="7567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Part_Num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6" idx="3"/>
            <a:endCxn id="33" idx="1"/>
          </p:cNvCxnSpPr>
          <p:nvPr/>
        </p:nvCxnSpPr>
        <p:spPr>
          <a:xfrm flipV="1">
            <a:off x="6695090" y="5065330"/>
            <a:ext cx="509749" cy="15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3"/>
            <a:endCxn id="29" idx="1"/>
          </p:cNvCxnSpPr>
          <p:nvPr/>
        </p:nvCxnSpPr>
        <p:spPr>
          <a:xfrm flipV="1">
            <a:off x="8981088" y="4158148"/>
            <a:ext cx="564944" cy="907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1"/>
            <a:endCxn id="32" idx="3"/>
          </p:cNvCxnSpPr>
          <p:nvPr/>
        </p:nvCxnSpPr>
        <p:spPr>
          <a:xfrm flipH="1" flipV="1">
            <a:off x="8618483" y="3677306"/>
            <a:ext cx="927549" cy="48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1"/>
            <a:endCxn id="21" idx="3"/>
          </p:cNvCxnSpPr>
          <p:nvPr/>
        </p:nvCxnSpPr>
        <p:spPr>
          <a:xfrm flipH="1" flipV="1">
            <a:off x="6695090" y="3095294"/>
            <a:ext cx="388882" cy="58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1" idx="3"/>
            <a:endCxn id="23" idx="2"/>
          </p:cNvCxnSpPr>
          <p:nvPr/>
        </p:nvCxnSpPr>
        <p:spPr>
          <a:xfrm flipV="1">
            <a:off x="6695090" y="2596051"/>
            <a:ext cx="1430702" cy="49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" idx="0"/>
            <a:endCxn id="9" idx="2"/>
          </p:cNvCxnSpPr>
          <p:nvPr/>
        </p:nvCxnSpPr>
        <p:spPr>
          <a:xfrm flipV="1">
            <a:off x="8125792" y="1208686"/>
            <a:ext cx="23661" cy="420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1" idx="1"/>
            <a:endCxn id="22" idx="3"/>
          </p:cNvCxnSpPr>
          <p:nvPr/>
        </p:nvCxnSpPr>
        <p:spPr>
          <a:xfrm flipH="1" flipV="1">
            <a:off x="3450014" y="2415408"/>
            <a:ext cx="1384745" cy="679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" idx="1"/>
            <a:endCxn id="5" idx="6"/>
          </p:cNvCxnSpPr>
          <p:nvPr/>
        </p:nvCxnSpPr>
        <p:spPr>
          <a:xfrm flipH="1" flipV="1">
            <a:off x="1836682" y="403991"/>
            <a:ext cx="475594" cy="72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" idx="1"/>
            <a:endCxn id="6" idx="6"/>
          </p:cNvCxnSpPr>
          <p:nvPr/>
        </p:nvCxnSpPr>
        <p:spPr>
          <a:xfrm flipH="1" flipV="1">
            <a:off x="1786759" y="885496"/>
            <a:ext cx="525517" cy="248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" idx="1"/>
            <a:endCxn id="7" idx="6"/>
          </p:cNvCxnSpPr>
          <p:nvPr/>
        </p:nvCxnSpPr>
        <p:spPr>
          <a:xfrm flipH="1">
            <a:off x="1676398" y="1133802"/>
            <a:ext cx="635878" cy="212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" idx="1"/>
            <a:endCxn id="8" idx="6"/>
          </p:cNvCxnSpPr>
          <p:nvPr/>
        </p:nvCxnSpPr>
        <p:spPr>
          <a:xfrm flipH="1">
            <a:off x="1508234" y="1133802"/>
            <a:ext cx="804042" cy="65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9" idx="3"/>
            <a:endCxn id="10" idx="2"/>
          </p:cNvCxnSpPr>
          <p:nvPr/>
        </p:nvCxnSpPr>
        <p:spPr>
          <a:xfrm>
            <a:off x="9053342" y="755429"/>
            <a:ext cx="426988" cy="139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9" idx="3"/>
            <a:endCxn id="11" idx="2"/>
          </p:cNvCxnSpPr>
          <p:nvPr/>
        </p:nvCxnSpPr>
        <p:spPr>
          <a:xfrm>
            <a:off x="9053342" y="755429"/>
            <a:ext cx="426988" cy="73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3"/>
            <a:endCxn id="14" idx="2"/>
          </p:cNvCxnSpPr>
          <p:nvPr/>
        </p:nvCxnSpPr>
        <p:spPr>
          <a:xfrm>
            <a:off x="9053342" y="755429"/>
            <a:ext cx="597795" cy="128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3"/>
            <a:endCxn id="15" idx="2"/>
          </p:cNvCxnSpPr>
          <p:nvPr/>
        </p:nvCxnSpPr>
        <p:spPr>
          <a:xfrm>
            <a:off x="9053342" y="755429"/>
            <a:ext cx="597795" cy="185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6" idx="2"/>
            <a:endCxn id="17" idx="0"/>
          </p:cNvCxnSpPr>
          <p:nvPr/>
        </p:nvCxnSpPr>
        <p:spPr>
          <a:xfrm flipH="1">
            <a:off x="3221423" y="5591503"/>
            <a:ext cx="2680136" cy="525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6" idx="2"/>
            <a:endCxn id="18" idx="0"/>
          </p:cNvCxnSpPr>
          <p:nvPr/>
        </p:nvCxnSpPr>
        <p:spPr>
          <a:xfrm flipH="1">
            <a:off x="5097518" y="5591503"/>
            <a:ext cx="804041" cy="55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6" idx="2"/>
            <a:endCxn id="19" idx="0"/>
          </p:cNvCxnSpPr>
          <p:nvPr/>
        </p:nvCxnSpPr>
        <p:spPr>
          <a:xfrm>
            <a:off x="5901559" y="5591503"/>
            <a:ext cx="1051034" cy="55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6" idx="2"/>
            <a:endCxn id="20" idx="0"/>
          </p:cNvCxnSpPr>
          <p:nvPr/>
        </p:nvCxnSpPr>
        <p:spPr>
          <a:xfrm>
            <a:off x="5901559" y="5591503"/>
            <a:ext cx="2917939" cy="599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9932276" y="5223642"/>
            <a:ext cx="1366345" cy="52551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Quantity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79" idx="0"/>
            <a:endCxn id="29" idx="2"/>
          </p:cNvCxnSpPr>
          <p:nvPr/>
        </p:nvCxnSpPr>
        <p:spPr>
          <a:xfrm flipH="1" flipV="1">
            <a:off x="10560281" y="4544404"/>
            <a:ext cx="55168" cy="679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051959" y="3401405"/>
            <a:ext cx="998483" cy="3993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2564524" y="3877658"/>
            <a:ext cx="1539753" cy="49989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Ex_Ship_Date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21" idx="1"/>
            <a:endCxn id="84" idx="6"/>
          </p:cNvCxnSpPr>
          <p:nvPr/>
        </p:nvCxnSpPr>
        <p:spPr>
          <a:xfrm flipH="1">
            <a:off x="4050442" y="3095294"/>
            <a:ext cx="784317" cy="50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21" idx="1"/>
            <a:endCxn id="86" idx="6"/>
          </p:cNvCxnSpPr>
          <p:nvPr/>
        </p:nvCxnSpPr>
        <p:spPr>
          <a:xfrm flipH="1">
            <a:off x="4104277" y="3095294"/>
            <a:ext cx="730482" cy="1032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498844" y="4497772"/>
            <a:ext cx="1539753" cy="3783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Ac_Ship_Date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21" idx="1"/>
            <a:endCxn id="94" idx="6"/>
          </p:cNvCxnSpPr>
          <p:nvPr/>
        </p:nvCxnSpPr>
        <p:spPr>
          <a:xfrm flipH="1">
            <a:off x="4038597" y="3095294"/>
            <a:ext cx="796162" cy="159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" idx="2"/>
            <a:endCxn id="22" idx="0"/>
          </p:cNvCxnSpPr>
          <p:nvPr/>
        </p:nvCxnSpPr>
        <p:spPr>
          <a:xfrm flipH="1">
            <a:off x="2412123" y="1491154"/>
            <a:ext cx="578070" cy="44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897890" y="147801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{</a:t>
            </a:r>
            <a:r>
              <a:rPr lang="en-US" sz="1200" dirty="0"/>
              <a:t>0</a:t>
            </a:r>
            <a:r>
              <a:rPr lang="en-US" sz="1200" dirty="0" smtClean="0"/>
              <a:t>,*}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393549" y="2690091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{1,1}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652479" y="1176052"/>
            <a:ext cx="470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</a:t>
            </a:r>
            <a:r>
              <a:rPr lang="en-US" sz="1200" dirty="0"/>
              <a:t>0</a:t>
            </a:r>
            <a:r>
              <a:rPr lang="en-US" sz="1200" dirty="0" smtClean="0"/>
              <a:t>,*}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620696" y="2736733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{1,1}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054648" y="3696463"/>
            <a:ext cx="491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{1,1}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750130" y="31244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{1,*}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017868" y="4192291"/>
            <a:ext cx="491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{1,1}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626432" y="4852930"/>
            <a:ext cx="470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</a:t>
            </a:r>
            <a:r>
              <a:rPr lang="en-US" sz="1200" dirty="0"/>
              <a:t>0</a:t>
            </a:r>
            <a:r>
              <a:rPr lang="en-US" sz="1200" dirty="0" smtClean="0"/>
              <a:t>,*}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552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50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Calvin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Hulse</dc:creator>
  <cp:lastModifiedBy>Jesse Hulse</cp:lastModifiedBy>
  <cp:revision>9</cp:revision>
  <dcterms:created xsi:type="dcterms:W3CDTF">2017-02-18T17:18:19Z</dcterms:created>
  <dcterms:modified xsi:type="dcterms:W3CDTF">2017-02-18T19:21:29Z</dcterms:modified>
</cp:coreProperties>
</file>