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1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Kevin Flynn</a:t>
            </a:r>
            <a:br>
              <a:rPr lang="en-US" dirty="0"/>
            </a:br>
            <a:r>
              <a:rPr lang="en-US" dirty="0"/>
              <a:t>Jason Hill</a:t>
            </a:r>
            <a:br>
              <a:rPr lang="en-US" dirty="0"/>
            </a:br>
            <a:r>
              <a:rPr lang="en-US" dirty="0"/>
              <a:t>Andrew Callahan</a:t>
            </a:r>
            <a:br>
              <a:rPr lang="en-US" dirty="0"/>
            </a:br>
            <a:r>
              <a:rPr lang="en-US" dirty="0" err="1"/>
              <a:t>Soham</a:t>
            </a:r>
            <a:r>
              <a:rPr lang="en-US" dirty="0"/>
              <a:t> Shah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05610"/>
            <a:ext cx="10058400" cy="5616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⭑</a:t>
            </a:r>
            <a:r>
              <a:rPr lang="en-US" dirty="0" smtClean="0"/>
              <a:t>⭑⭑⭑⭑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07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Lite 3</a:t>
            </a:r>
          </a:p>
          <a:p>
            <a:r>
              <a:rPr lang="en-US" dirty="0" smtClean="0"/>
              <a:t>It’s a built in library for python</a:t>
            </a:r>
          </a:p>
          <a:p>
            <a:r>
              <a:rPr lang="en-US" dirty="0" smtClean="0"/>
              <a:t>It creates a database on the local file system easily queried with standard SQL syntax through python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⭑⭑⭑⭑⭑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QL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420651"/>
            <a:ext cx="4127925" cy="189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Unit testing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⭑⭑⭑⭑⭑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8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Documenter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 smtClean="0"/>
              <a:t>Pydoc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808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3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2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</a:t>
            </a:r>
          </a:p>
          <a:p>
            <a:r>
              <a:rPr lang="en-US" dirty="0" err="1" smtClean="0"/>
              <a:t>Geany</a:t>
            </a:r>
            <a:endParaRPr lang="en-US" dirty="0" smtClean="0"/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Vim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6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Stock Insights</vt:lpstr>
      <vt:lpstr>Who: </vt:lpstr>
      <vt:lpstr>VCS Repo</vt:lpstr>
      <vt:lpstr>Database </vt:lpstr>
      <vt:lpstr>Testing </vt:lpstr>
      <vt:lpstr>Auto Documenter </vt:lpstr>
      <vt:lpstr>Deployment Environment </vt:lpstr>
      <vt:lpstr>Development </vt:lpstr>
      <vt:lpstr>Development </vt:lpstr>
      <vt:lpstr>Testing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Insights</dc:title>
  <dc:creator>Soham Nalin Shah</dc:creator>
  <cp:lastModifiedBy>Soham Nalin Shah</cp:lastModifiedBy>
  <cp:revision>5</cp:revision>
  <dcterms:created xsi:type="dcterms:W3CDTF">2015-12-07T21:37:06Z</dcterms:created>
  <dcterms:modified xsi:type="dcterms:W3CDTF">2015-12-07T22:32:46Z</dcterms:modified>
</cp:coreProperties>
</file>