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59" r:id="rId6"/>
    <p:sldId id="260" r:id="rId7"/>
    <p:sldId id="261" r:id="rId8"/>
    <p:sldId id="264" r:id="rId9"/>
    <p:sldId id="262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0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7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7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Insights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Flynn</a:t>
            </a:r>
            <a:br>
              <a:rPr lang="en-US" dirty="0"/>
            </a:br>
            <a:r>
              <a:rPr lang="en-US" dirty="0"/>
              <a:t>Jason Hill</a:t>
            </a:r>
            <a:br>
              <a:rPr lang="en-US" dirty="0"/>
            </a:br>
            <a:r>
              <a:rPr lang="en-US" dirty="0"/>
              <a:t>Andrew Callahan</a:t>
            </a:r>
            <a:br>
              <a:rPr lang="en-US" dirty="0"/>
            </a:br>
            <a:r>
              <a:rPr lang="en-US" dirty="0" err="1"/>
              <a:t>Soham</a:t>
            </a:r>
            <a:r>
              <a:rPr lang="en-US" dirty="0"/>
              <a:t>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2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Frameworks: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incorporation of Python and HTML</a:t>
            </a:r>
          </a:p>
          <a:p>
            <a:r>
              <a:rPr lang="en-US" dirty="0" smtClean="0"/>
              <a:t>Run python code on a website with Flask as an intermediary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⭑⭑⭑⭑⭑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2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4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storage limitations</a:t>
            </a:r>
          </a:p>
          <a:p>
            <a:pPr lvl="1"/>
            <a:r>
              <a:rPr lang="en-US" dirty="0" smtClean="0"/>
              <a:t>Couldn’t do an entire stock’s history because it is too many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9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371" y="2819762"/>
            <a:ext cx="6253779" cy="349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</a:t>
            </a:r>
            <a:r>
              <a:rPr lang="en-US" dirty="0"/>
              <a:t>Repo: </a:t>
            </a:r>
            <a:r>
              <a:rPr lang="en-US" dirty="0" err="1"/>
              <a:t>Github</a:t>
            </a:r>
            <a:r>
              <a:rPr lang="en-US" dirty="0"/>
              <a:t> Desktop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to use</a:t>
            </a:r>
            <a:endParaRPr lang="en-US" dirty="0"/>
          </a:p>
          <a:p>
            <a:r>
              <a:rPr lang="en-US" dirty="0" smtClean="0"/>
              <a:t>⭑⭑⭑⭑⭑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07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Tracking: </a:t>
            </a:r>
            <a:r>
              <a:rPr lang="en-US" dirty="0" err="1" smtClean="0"/>
              <a:t>Trello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Not very useful for small teams</a:t>
            </a:r>
          </a:p>
          <a:p>
            <a:r>
              <a:rPr lang="en-US" dirty="0" smtClean="0"/>
              <a:t>Much more convenient to just message someone directly</a:t>
            </a:r>
          </a:p>
          <a:p>
            <a:r>
              <a:rPr lang="en-US" dirty="0"/>
              <a:t>⭑⭑⭑⭑⭑</a:t>
            </a:r>
          </a:p>
          <a:p>
            <a:endParaRPr lang="en-US" dirty="0"/>
          </a:p>
        </p:txBody>
      </p:sp>
      <p:pic>
        <p:nvPicPr>
          <p:cNvPr id="2052" name="Picture 4" descr="http://developers.marketo.com/blog/wp-content/uploads/2014/11/trello-logo-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36" y="726712"/>
            <a:ext cx="5501080" cy="16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2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eveloper.atlassian.com/blog/2015/05/try-pair-programming/images/pairing-voc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194" y="1825625"/>
            <a:ext cx="4110606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ibm.com/smarterplanet/global/images/us__en_us__agile__article_chart2__748x27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38" y="4286250"/>
            <a:ext cx="71247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</a:t>
            </a:r>
            <a:r>
              <a:rPr lang="en-US" smtClean="0"/>
              <a:t>Style: </a:t>
            </a:r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meetings </a:t>
            </a:r>
          </a:p>
          <a:p>
            <a:r>
              <a:rPr lang="en-US" dirty="0" smtClean="0"/>
              <a:t>Meet on Monday and Wednesday</a:t>
            </a:r>
          </a:p>
          <a:p>
            <a:r>
              <a:rPr lang="en-US" dirty="0" smtClean="0"/>
              <a:t>Standups</a:t>
            </a:r>
          </a:p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Code Reviews before committing</a:t>
            </a:r>
          </a:p>
          <a:p>
            <a:r>
              <a:rPr lang="en-US" dirty="0" smtClean="0"/>
              <a:t>Retrospective to change</a:t>
            </a:r>
          </a:p>
          <a:p>
            <a:pPr marL="457200" lvl="1" indent="0">
              <a:buNone/>
            </a:pPr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 SQL Lite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</a:t>
            </a:r>
            <a:r>
              <a:rPr lang="en-US" dirty="0" smtClean="0"/>
              <a:t>a built in library for python</a:t>
            </a:r>
          </a:p>
          <a:p>
            <a:r>
              <a:rPr lang="en-US" dirty="0" smtClean="0"/>
              <a:t>It creates a database on the local file system easily queried with standard SQL syntax through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⭑⭑⭑⭑⭑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QLi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047" y="743141"/>
            <a:ext cx="4127925" cy="189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7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Python Unit </a:t>
            </a:r>
            <a:r>
              <a:rPr lang="en-US" dirty="0" smtClean="0"/>
              <a:t>Testing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as useful for such a small codebase</a:t>
            </a:r>
          </a:p>
          <a:p>
            <a:pPr lvl="1"/>
            <a:r>
              <a:rPr lang="en-US" dirty="0" smtClean="0"/>
              <a:t>Agile Manifesto: Code over documentation &amp; testing</a:t>
            </a:r>
            <a:endParaRPr lang="en-US" dirty="0"/>
          </a:p>
          <a:p>
            <a:pPr lvl="1"/>
            <a:r>
              <a:rPr lang="en-US" dirty="0" smtClean="0"/>
              <a:t>⭑⭑⭑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8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</a:rPr>
              <a:t>Auto Documenter: </a:t>
            </a:r>
            <a:r>
              <a:rPr lang="en-US" sz="4400" dirty="0" err="1" smtClean="0">
                <a:latin typeface="+mj-lt"/>
              </a:rPr>
              <a:t>Doxygen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/>
              <a:t>Simple</a:t>
            </a:r>
          </a:p>
          <a:p>
            <a:pPr lvl="1"/>
            <a:r>
              <a:rPr lang="en-US" sz="4400" dirty="0" smtClean="0"/>
              <a:t>⭑⭑⭑⭑⭑</a:t>
            </a:r>
            <a:endParaRPr lang="en-US" sz="4400" dirty="0"/>
          </a:p>
          <a:p>
            <a:pPr lvl="1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808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Sublime </a:t>
            </a:r>
            <a:endParaRPr lang="en-US" dirty="0" smtClean="0"/>
          </a:p>
          <a:p>
            <a:pPr lvl="1"/>
            <a:r>
              <a:rPr lang="en-US" dirty="0" smtClean="0"/>
              <a:t>Lightweight simple Text Editor</a:t>
            </a:r>
          </a:p>
          <a:p>
            <a:pPr lvl="1"/>
            <a:r>
              <a:rPr lang="en-US" dirty="0" smtClean="0"/>
              <a:t>High level of customization</a:t>
            </a:r>
          </a:p>
          <a:p>
            <a:pPr lvl="1"/>
            <a:r>
              <a:rPr lang="en-US" dirty="0" smtClean="0"/>
              <a:t>Lots of shortcuts to speed up workflow</a:t>
            </a:r>
          </a:p>
          <a:p>
            <a:pPr lvl="1"/>
            <a:r>
              <a:rPr lang="en-US" dirty="0" smtClean="0"/>
              <a:t>⭑⭑⭑⭑⭑ </a:t>
            </a:r>
            <a:endParaRPr lang="en-US" dirty="0" smtClean="0"/>
          </a:p>
          <a:p>
            <a:r>
              <a:rPr lang="en-US" dirty="0" err="1"/>
              <a:t>PyCharm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Automatic code compilation</a:t>
            </a:r>
          </a:p>
          <a:p>
            <a:pPr lvl="1"/>
            <a:r>
              <a:rPr lang="en-US" dirty="0" smtClean="0"/>
              <a:t>Inline code suggestions</a:t>
            </a:r>
            <a:endParaRPr lang="en-US" dirty="0"/>
          </a:p>
          <a:p>
            <a:pPr lvl="1"/>
            <a:r>
              <a:rPr lang="en-US" dirty="0" smtClean="0"/>
              <a:t>⭑⭑⭑⭑</a:t>
            </a:r>
            <a:endParaRPr lang="en-US" dirty="0" smtClean="0"/>
          </a:p>
        </p:txBody>
      </p:sp>
      <p:pic>
        <p:nvPicPr>
          <p:cNvPr id="1026" name="Picture 2" descr="https://upload.wikimedia.org/wikipedia/en/4/4c/Sublime_Tex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03" y="14415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jetbrains.com/wp-content/uploads/2013/11/pycharm_logo_square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203" y="4104519"/>
            <a:ext cx="19050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6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Environment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Github.io</a:t>
            </a:r>
            <a:endParaRPr lang="en-US" dirty="0" smtClean="0"/>
          </a:p>
          <a:p>
            <a:r>
              <a:rPr lang="en-US" dirty="0" smtClean="0"/>
              <a:t>You can push the website code and </a:t>
            </a:r>
            <a:r>
              <a:rPr lang="en-US" dirty="0" err="1" smtClean="0"/>
              <a:t>Github</a:t>
            </a:r>
            <a:r>
              <a:rPr lang="en-US" dirty="0" smtClean="0"/>
              <a:t> will display the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3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193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Stock Insights</vt:lpstr>
      <vt:lpstr>VCS Repo: Github Desktop Client</vt:lpstr>
      <vt:lpstr>Project Tracking: Trello</vt:lpstr>
      <vt:lpstr>Development Style: Agile</vt:lpstr>
      <vt:lpstr>Database: SQL Lite 3</vt:lpstr>
      <vt:lpstr>Testing: Python Unit Testing </vt:lpstr>
      <vt:lpstr>Auto Documenter: Doxygen</vt:lpstr>
      <vt:lpstr>Development </vt:lpstr>
      <vt:lpstr>Deployment Environment </vt:lpstr>
      <vt:lpstr>Frameworks: Flask</vt:lpstr>
      <vt:lpstr>API</vt:lpstr>
      <vt:lpstr>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Insights</dc:title>
  <dc:creator>Soham Nalin Shah</dc:creator>
  <cp:lastModifiedBy>Soham Nalin Shah</cp:lastModifiedBy>
  <cp:revision>12</cp:revision>
  <dcterms:created xsi:type="dcterms:W3CDTF">2015-12-07T21:37:06Z</dcterms:created>
  <dcterms:modified xsi:type="dcterms:W3CDTF">2015-12-07T23:58:54Z</dcterms:modified>
</cp:coreProperties>
</file>