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9" r:id="rId4"/>
    <p:sldId id="270" r:id="rId5"/>
    <p:sldId id="259" r:id="rId6"/>
    <p:sldId id="260" r:id="rId7"/>
    <p:sldId id="261" r:id="rId8"/>
    <p:sldId id="264" r:id="rId9"/>
    <p:sldId id="268" r:id="rId10"/>
    <p:sldId id="267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0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CDE5-F1F7-4D4C-B752-70E433B6B9C6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58EB-F2E4-C94A-A324-F37B7691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Flynn</a:t>
            </a:r>
            <a:br>
              <a:rPr lang="en-US" dirty="0"/>
            </a:br>
            <a:r>
              <a:rPr lang="en-US" dirty="0"/>
              <a:t>Jason Hill</a:t>
            </a:r>
            <a:br>
              <a:rPr lang="en-US" dirty="0"/>
            </a:br>
            <a:r>
              <a:rPr lang="en-US" dirty="0"/>
              <a:t>Andrew Callahan</a:t>
            </a:r>
            <a:br>
              <a:rPr lang="en-US" dirty="0"/>
            </a:br>
            <a:r>
              <a:rPr lang="en-US" dirty="0" err="1"/>
              <a:t>Soham</a:t>
            </a:r>
            <a:r>
              <a:rPr lang="en-US" dirty="0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138842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Quandl</a:t>
            </a:r>
            <a:endParaRPr lang="en-US" dirty="0"/>
          </a:p>
        </p:txBody>
      </p:sp>
      <p:pic>
        <p:nvPicPr>
          <p:cNvPr id="5122" name="Picture 2" descr="http://www.planetcassandra.org/blogs/Upload/Postddfdbb6f-16ed-4e1c-8e29-ff2cf0cb43a1/quan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4" y="2850777"/>
            <a:ext cx="6476325" cy="192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4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[username].</a:t>
            </a:r>
            <a:r>
              <a:rPr lang="en-US" dirty="0" err="1"/>
              <a:t>g</a:t>
            </a:r>
            <a:r>
              <a:rPr lang="en-US" dirty="0" err="1" smtClean="0"/>
              <a:t>ithub.io</a:t>
            </a:r>
            <a:endParaRPr lang="en-US" dirty="0" smtClean="0"/>
          </a:p>
          <a:p>
            <a:r>
              <a:rPr lang="en-US" dirty="0" err="1" smtClean="0"/>
              <a:t>soham-shah.github.io</a:t>
            </a:r>
            <a:endParaRPr lang="en-US" dirty="0" smtClean="0"/>
          </a:p>
          <a:p>
            <a:r>
              <a:rPr lang="en-US" dirty="0" smtClean="0"/>
              <a:t>You can push the website code and </a:t>
            </a:r>
            <a:r>
              <a:rPr lang="en-US" dirty="0" err="1" smtClean="0"/>
              <a:t>Github</a:t>
            </a:r>
            <a:r>
              <a:rPr lang="en-US" dirty="0" smtClean="0"/>
              <a:t> will display the </a:t>
            </a:r>
            <a:r>
              <a:rPr lang="en-US" dirty="0" smtClean="0"/>
              <a:t>website for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3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storage limitations</a:t>
            </a:r>
          </a:p>
          <a:p>
            <a:pPr lvl="1"/>
            <a:r>
              <a:rPr lang="en-US" dirty="0" smtClean="0"/>
              <a:t>Couldn’t do an entire stock’s history because it is too many </a:t>
            </a:r>
            <a:endParaRPr lang="en-US" dirty="0" smtClean="0"/>
          </a:p>
          <a:p>
            <a:r>
              <a:rPr lang="en-US" dirty="0"/>
              <a:t>API call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Didn’t look at the bigger picture</a:t>
            </a:r>
          </a:p>
          <a:p>
            <a:r>
              <a:rPr lang="en-US" dirty="0" smtClean="0"/>
              <a:t>Didn’t consider integration between subsystems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9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46" y="3438593"/>
            <a:ext cx="5855745" cy="3269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</a:t>
            </a:r>
            <a:r>
              <a:rPr lang="en-US" dirty="0"/>
              <a:t>Repo: </a:t>
            </a:r>
            <a:r>
              <a:rPr lang="en-US" dirty="0" err="1"/>
              <a:t>Github</a:t>
            </a:r>
            <a:r>
              <a:rPr lang="en-US" dirty="0"/>
              <a:t> Desktop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use</a:t>
            </a:r>
          </a:p>
          <a:p>
            <a:r>
              <a:rPr lang="en-US" dirty="0" smtClean="0"/>
              <a:t>Keep track of contributions</a:t>
            </a:r>
            <a:endParaRPr lang="en-US" dirty="0"/>
          </a:p>
          <a:p>
            <a:r>
              <a:rPr lang="en-US" dirty="0" smtClean="0"/>
              <a:t>⭑⭑⭑⭑⭑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9" y="3438593"/>
            <a:ext cx="5169946" cy="31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Tracking: </a:t>
            </a:r>
            <a:r>
              <a:rPr lang="en-US" dirty="0" err="1" smtClean="0"/>
              <a:t>Trello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Not very useful for small teams</a:t>
            </a:r>
          </a:p>
          <a:p>
            <a:r>
              <a:rPr lang="en-US" dirty="0" smtClean="0"/>
              <a:t>Much more convenient to just message someone directly</a:t>
            </a:r>
          </a:p>
          <a:p>
            <a:r>
              <a:rPr lang="en-US" dirty="0" smtClean="0"/>
              <a:t>⭑⭑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http://developers.marketo.com/blog/wp-content/uploads/2014/11/trello-logo-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6" y="726712"/>
            <a:ext cx="5501080" cy="16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eveloper.atlassian.com/blog/2015/05/try-pair-programming/images/pairing-voc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194" y="1825625"/>
            <a:ext cx="4110606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ibm.com/smarterplanet/global/images/us__en_us__agile__article_chart2__748x27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38" y="4286250"/>
            <a:ext cx="71247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Style: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meetings </a:t>
            </a:r>
          </a:p>
          <a:p>
            <a:r>
              <a:rPr lang="en-US" dirty="0" smtClean="0"/>
              <a:t>Meet on Monday and Wednesday</a:t>
            </a:r>
          </a:p>
          <a:p>
            <a:r>
              <a:rPr lang="en-US" dirty="0" smtClean="0"/>
              <a:t>Standups</a:t>
            </a:r>
          </a:p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Reviews before </a:t>
            </a:r>
            <a:r>
              <a:rPr lang="en-US" dirty="0" smtClean="0"/>
              <a:t>committing</a:t>
            </a:r>
          </a:p>
          <a:p>
            <a:r>
              <a:rPr lang="en-US" dirty="0"/>
              <a:t>⭑⭑⭑⭑⭑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Li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81" y="3883511"/>
            <a:ext cx="4995638" cy="22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</a:t>
            </a:r>
            <a:r>
              <a:rPr lang="en-US" dirty="0" smtClean="0"/>
              <a:t>SQLite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built in </a:t>
            </a:r>
            <a:r>
              <a:rPr lang="en-US" dirty="0" smtClean="0"/>
              <a:t>database library </a:t>
            </a:r>
            <a:r>
              <a:rPr lang="en-US" dirty="0" smtClean="0"/>
              <a:t>for python</a:t>
            </a:r>
          </a:p>
          <a:p>
            <a:r>
              <a:rPr lang="en-US" dirty="0" smtClean="0"/>
              <a:t>It creates a database on the local file system easily queried with standard SQL syntax through python</a:t>
            </a:r>
          </a:p>
          <a:p>
            <a:r>
              <a:rPr lang="en-US" dirty="0" smtClean="0"/>
              <a:t>⭑⭑⭑⭑⭑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Python Unit </a:t>
            </a:r>
            <a:r>
              <a:rPr lang="en-US" dirty="0" smtClean="0"/>
              <a:t>Testing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easy to use syntax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as useful for such a small </a:t>
            </a:r>
            <a:r>
              <a:rPr lang="en-US" dirty="0" smtClean="0"/>
              <a:t>codebase</a:t>
            </a:r>
            <a:endParaRPr lang="en-US" dirty="0"/>
          </a:p>
          <a:p>
            <a:r>
              <a:rPr lang="en-US" dirty="0" smtClean="0"/>
              <a:t>⭑⭑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8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</a:rPr>
              <a:t>Auto Documenter: </a:t>
            </a:r>
            <a:r>
              <a:rPr lang="en-US" sz="4400" dirty="0" err="1" smtClean="0">
                <a:latin typeface="+mj-lt"/>
              </a:rPr>
              <a:t>Doxygen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Simple, elegant way to isolate documentation from code base in a very readable format</a:t>
            </a:r>
            <a:endParaRPr lang="en-US" sz="2800" dirty="0" smtClean="0"/>
          </a:p>
          <a:p>
            <a:pPr lvl="1"/>
            <a:r>
              <a:rPr lang="en-US" sz="2800" dirty="0" smtClean="0"/>
              <a:t>⭑⭑⭑⭑⭑</a:t>
            </a:r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AutoShape 2" descr="data:image/jpeg;base64,/9j/4AAQSkZJRgABAQAAAQABAAD/2wCEAAkGBxQSEhQUExQUFRQXFhQUGBcYGBUYFxUYFRUYFhcXFxcYHCggGBwlHRQUITEhJSkrLi4uGB8zODMsNygtLisBCgoKDg0OGxAQGzQkICQsLCwsLCwsLCwsLCwsLCwsLCwsLCwsLCwsLCwsLCwsLCwsLCwsLCwsLCwsLCwsLCwsLP/AABEIAH0BkwMBEQACEQEDEQH/xAAbAAEAAgMBAQAAAAAAAAAAAAAABQYDBAcBAv/EAEQQAAECAwMGCAwFBAMBAQAAAAEAAgMEEQUhMQYSQVFhcQciU4GRsdHSExQWFzJCVHKSk6HBI1JisvAzgqLho8LxFST/xAAaAQEAAgMBAAAAAAAAAAAAAAAAAQQCAwUG/8QANBEAAQMCAwcCBQUBAAMBAAAAAAECAwQREhNRFBUhMUFSoQXRImFxkbEyNIHh8EIkM8Ej/9oADAMBAAIRAxEAPwDuKAIAgCAID5eaBaZ3qxiuQlDEYhXPWqk1MrIfGea4rQ2sla9Ev9zKyWNhjqiq7EEmZGj9TWqWU+ltICAIAgCAIAgCAIAgCAIAgCAIAgCAIAgCAIAgCAIAgCAIAgCAIAgCAIAgCAIAgCAIAgCAIAgCAIAgCAwx3XgaFVrFtF/KEt5mNce9zYfJVZy2dck2YOAXoKH9u3/dTW7mfatmIQBAEAQBAEAQBAEAQBAEAQBAEAQBAEAQBAEAQBAEAQBAEAQBAEAQBAEAQBAEAQBAEAQBAEAQBAEAQGvM4jnVH1FbQL9UMmczECuE1y3Nh48rGV11JRDbg+iF6Kg/bt/3U1O5n2rZiEAQBAEAQBAEAQBAEAQBAEAQBAEAQBAEAQBAEAQBAEAQBAEAQBAEAQBAEAQBAEAQBAEAQBAEAQBAEBrTWIVD1L9uv1QyZzMS89eyG0wxnXhYO5mxicFN+W9EL09B+3b/ALqV3/qUyq4YBAEAQBAEAQBAEAQBAEAQBAEAQBAEAQBAEAQBAEAQBAEAQBAEAQBAEAQBAEAQBAEAQBAEAQBAEAQBAa01iFQ9T/br9UMmczEvPc0NpqzLuMNywU3RpwJKTNWD+aV6eg/bt/3UqycHKZlcMAgCAIAgCAIAgCAIAgCAIAgCAIAgCAIAgCAIAgCAIAgCAIAgCAIAgCAIAgCAIAgCAIAgCAIAgPHOAvJooc5GpdVJRFXka5n4f5gd1/Uqjq+nbwxfbibMiTQGfh/m+hRK+nX/AKGRJoak1PMdTNc07iFX9Qnjkp1RjkXinU2RwPR3xIqGNs0uAbViI6fmeNzdqIWoIvhJ+y3VhMOz7r1FD+3b/upzahLSKhtK2aQgML5pg9Yc16qSV0DOCu+3H8GxInr0PgTzNf0Kwb6jTr18KTkv0MkKZY70XAnVW/oxVmOeOT9DkUxdG9vNDKtpgEAQGOLGa29xotUs8cX61sZNY53JD6hxA4AtIIOBCza9Hpiat0Ic1WrZT6WRB49wAqVhJI2NuJy2QlEVeQa4HC9S1zXJdq3QKluZ6siDG+O0YuCrvq4WLZzkMkY5eSGRWDEIAgPiJFDaVIFVrkmZGl3rYya1XckPprgcCCsmPa9LtW/0IVFTmerIgIASgPgxWjSOlaHVMLeCuT7mWFV6HoiA6R0rJs8TuTkX+UIwqnQ9qtiORepB6l0AUgID5e8C8kDeaKFcjUupKIq8EMYm2aHA7r+pV1rIE/7Qzyn6HrY7TgQjayBy2R6GKscnQyqyYhAEB8l41hYq9qc1Jsp8mO0esOlYpNGq2RyfdCcLtDH47Dwz2k6gQSsFqoU5vT7oZZMnPCv2Prxln5gsNtp72xoRlu0MrTXBWGuRyXat0MFSx6sgEAQETbFttg8UXvxpobv7FQq61Ifhbxd+C7S0TpviXghW5m1i81c6vVzBcKWWSVbvW5146VGJZEMbLQpgtVjJae59m0ksYpTGFsyM7O0pY2LEtrGds8ljWsBpz87fjoUohuhishdMnX1loR/T9yvS0P8A6Gnn61LTuQzWlaDYLauxOA19g2rOpqWwNuvPohhBTumdZCtzVtOfiaDUMP8Aa89PUyzL8S8NOh1o6JrOSGs20VWsblpzIJ6qWMMixjfM1UpwM0jsbMrlA+DTPJiQ9NfTbtrp510Kb1CSPg/ink0yUDJf0/C7wvsWuWmGxGh7DVrhUFd9j2vajm8lOLIxzHK1ycUIu2rSdDIDaU16a6ti53qM80VsHBF69S1SQslvfmnQiBaGs1K4K3VbqdDZ9DZsS0wyJ4MniPPF/S7S3nXU9NqcDst3JeX1/s01dMr2Zic05/NNSyRYgaKld05BWpy2M92Nww7V5uvqc59m/pTl8/n7HXgpFa2681PGWnm3h1P5pVeGWSJbsWxktNi4Kh9x7Uc4Ani10X02Gmg0V2uSZzGyP4X5pfh9vmaYY48asbxsab5zauZYtpCWOxZzwkPa3in7HoXpaCbMhS/NOByquHLk+Sm+rpWNS0JvwbdqAr0S0S81JwuH3/mxed9RmzJcKcm8Pc6tPArY0VevH2PqHNGoob9FFRYjkX4efyNjoktxLMzitGccBeV6yJqtYjVW66nHcqKt0Ieft8BxZDvI9J2gbANJVGsrspcDOf4L1PRK9uN3Lomv9GmbQreXE7/5cuJLLJJxe65Z2e3JDEZ/atNjPIPDaA1pYnZ1PuHP7VKIYugN2zI+fEA1VJ5v90VyhjzJ2/Lj/v5K9RHgZcm4sUNFSaL0xzSsz2Uhc7Mg02uOjcuVVeo4VVsX39jqU/p/w45eWhgZGGLiXu1n7DQuM975Fu9bllY+jUsnyMwnQVhhNawqgE4BpTCMlVPuFapYbjdqOC3wVEsK/AvDToYupUdzM1o27xAW841Fejpqlszbpz6poc2aF0TrKVaatVznEkndUrhVjnZzkuvPU9BRwtWFq26ExCtC4bgqNjQ6n4qI84HtpXUlgyFWOuGzbWijbglgsTnLdR48licgyQbVLDUHm0FboZ3wuuxf46KYPpUellQtUvGD2tcMCAV6mN6SMRydTjPYrHK1ehkWZgatqTogwnxDg1pNNZ0DnNAtcsiRsVy9DdTwrNK2NOqnKI9ove4udeXEk868267lVy81PbMpmMajW8kMUSfzRU1WOElYkQ9s2NFmIghwW3m/YBpJOpbY6d0jsLStUSRQsxvXgWx+TURjL31frpRvar6+lJh4O4+DiJ6umPiz4fPsV6ZjOhuLXAgj+VC5r4VY7C7md2FGTMR7FuimL/6B1LDAbdnQ0Z6f43N91kjCcpEOp5HxayUFxwzSf8ivQUnCFp5D1BP/ACXp8ykWzbZjRnO9WtG+6MOnHnXFqZM6RXdOn0PS0lEkMSN69fqaMS0KCpqq+AsZBt5OyUWdc7MOZDaeM83muoayrVPRrMvyKVbVR0reKXcvJPctEfJsMbQFx/VW/qoukvpsOGyXvqcPek2K6oltLFbtEOguo68HA66fdcqopXQusp3aSWOpbibzTmhqeO3aVowFrJJrIK2s2M6WdWjquZX8wFSOcX8y6fp0itVWLyXl9Tler0qKxJU5pz+n9FktiSrXSCutJG2RqtdyU8/HI6NyObzQpE8XQnlprsOsLzc1OsT8KnrqV7KiPG3+fkprRJkkUv36joK14SwkSIpLRsqXxYDWOBEQVa86CBpG/tXQlrHPhRic+q/L+zmR+ktZUK//AJ6J8/6I0Tu9c3AdHJJ/JmzHTFYjroTTRo5Rw/6j6nculQUmJcx/JORyPUqhIUymfqXn8k91/BuWjLnjN06N+hdSoizY1Z/rnFppcqRHdOv0KsZt2kHUvNLEp7BImql0JfJe18yOGu9F/EOwn0T03c6uUL8qWy8l4exQ9RpMcKuTm3j7nQF3zzBU8prQoCeYbzgtVRLlRq7/AFyxRwZ8yM+/0KuJ5eZwqeryEJ/JBhjRS8g5sMV3uOHReehX6CDFJjXp+Tm+qOSKPCnN34NzKq2PBscRoF20m4fUhdieTLjVxxaSDPmazVfHUqMGcoKX1xJ1k4leZVqqt1PXLBoblnufGeGMvJv2ADElZxQOkcjUNE+CBivfyN2as5zbi411/wCl1U9Ljw2VVucXej8V0altP7IKPNPhvzH6b2uGDuwrmz0qxOsp26WWKpZibw1Q+xOlaMBvyULpkhabYkJzSAHQ6X0vLThvwI6F2/T3orMPVPwee9Vp1iejui/kg8s7eLWkA3uOaNg0n+a1trZVjjsnNeBr9LpUnmu7k3j7IV6z5gtbXSbz9lwFaeofEiktZbYkw/MZqqToA1rbDTLK7ChTqXR08eN38JqbNpwRBBznXDEk0XXbRQRNu5L/ADU4O2VEz0SP7IVptqPLz4IuLf1Xj/z6rkTNjxrg5HpIIHZaZ1sXy/3PwSPj5WnAZZCH02crdeVvplkZIis56Feqpo1jXMWya6EFPThER41GizqW3lcvzNlC1NnZx6EuJ00G4KrgN+SlwJtylI7rZCFiaiXU17Qn4kOhoCD16lYlonRIiu6lWkqYKhVa3pr1TU+ZS1y+6lCq6xlxYWm144VGWRkoXvIqaz5eh9V7m9NHfcruenL/APjbRTzXq0WCe6dUT2J9XzmFN4S5zNhQoY9dxcdzB2uHQqlZxajTqel/DIr9E/Jz0PK52Sh3doI+cjEupquWSRGt0507gss4NlnRiONFcQNjWEtA6c5dCljwtvqcL1GdZJEb0T/6XVwrirRzyj5d2dQNiDQaHccPr1qnWQo9EcdX0qpWNys6Lx/kp4C5+SdvaiOtJvGG7tWTYTB9VxOhyM4YdkMpiWZvxPI+66H6aeyaHEvjrbrrf7IVEArm5J39pI+1Xm4c5+33UthQwdUryOuZISAgSkFtKEsD3e88Zx66cy60LEYxEPNVcqyyq5foTBFVtKxVMq5GrHbOMOb/AFVaKmNJI1Lvp86wzovReClKC5GUel2g1okcwY0GK3Fr2n4SDTnFQtsTMKopXqJUexW6odne0OGwrsnlSrW5ZecCDiL2laZ4Ulbbr0LVHVOp33TkvNCpOg0JBFCFyFhVFsp6dtS1yXQBoTLGehuWRZZmYohi5ooYjh6rdQ/U6hA5zoW6Gmxu48irVVyRM4c+h0mXgtY1rGANa0BoAwAGAXWRERLIeac5XKrl5qRdtS/rBZGBTrTl6Prod16Vy6qGz8SdT0Pp9XiiwO5t/HQ081VsCnQzkL7JWqIkuH141M13vDHpx512IX42IqnlqqLLkVqcun0Kda8XwkSmhv7j2CnSVTrFxqjdDq+ltSNqyLzXh/BpiCqWWp1M9DoFlyXi8uG+tTOd7xx6LhzLsQR5bEQ8xWT50qu6ck+hS8pTnBlcPDMr9afWi11aXjN3prkbNf5GkYQXLyz0Wcha8hoDR4V3rcUc15/m5XqJiNupx/VpVdhTpxJq2ZYOYTpXQOKc2ysAENh9YPu6DX7KpVsRzUOl6ZKrJF0seiHrXLyj0OehJWJEzHOppYQekK3Rswyfwc31SRHwp9Su5QuMSYazQM0fEan6UWdWmJ30NXpjkZH9VJDwYVHKOvnoSMrlFDkoLgBnxnn0RoaBQZx0CtelXqZWxMVeqnIrmuqJURODUTypAxRGmneEjkgaGi6nNo34rTK9z14lumiZClm/2pushBooAAAtOWWc4m7IycfGo53EZrOJ90ffrW6OkV/FeCFSo9SbFwbxUz23IMgjNYKDXpO8rpRxMjSzUODPUyTuu9fY5xap/Gie8Vz5o7vVTu0k1oWp8ifh0zW7h1KrlF9JzdsiCHxQKaHHoBVimiTMQp19QqQOROvAj8pWUhv2Fp+tPur9S27Di0EismRfqV+zIp8K3nH0XMdElj0LJ+JYc7YsMs2rOXbg/dWHF99v7V0KJuFqnD9Wfie36FrV05JROE2H/QdoGe3pofsVpmbexbpJMN0KSy9V8BdzSMmmUed9elSjTFZDq/BlOh8mGV40Jz2nc5xeD/kehWY/02OfP+u5bVsNJVuEGOGy4bpc5oHNxj1fVa5f02N9Pwfc541V8BezTQtP0huHWURpCyF3l4dbKh00AO6Ihr91uc28diqx9p7kA14VfAXs0jbWaKg6xTo/9UowxWU6/krPCNKQXg1OY1rveYM131Ctt5HMkSzlJZZGBA5WxQ2E47KdN33WL/0qZxfrQoDQqmWdXPU1ZyD4SJBhC8veB0kD7/RSkfEwfNwOzNbQAarlcOURtuxWshlzrqJeyEol1shzmbmXRHl1KbNgwVN6K5bnUiVI24UPGArHAbM03bCtcycYuNTAiECIPyHARB1HZuC2xqrVK9Q1JEunM6Wx4IBBBBFQRgQcCFZOcfEzCzmkICnWrLEtcNIvG8LCRuJLG2CTA+5WhEKqYDppKbclaJhB1cCMP1DDpw6FtiXCV6hMyy9TUZFOnHE7SbyVqViqt1LLZUamFCcyUkvCxwT6MOjjv9UdN/MtkcfE0Tz2bZOpe5hlWkbFaOapRbalC9j2j0sW+801H1Cxe3EljOJ+ByOIZpqAekaQdIPPcqeWdXOJCwbUMvFzjUtIo4DVrG0fcrZGmBbmmZcxtiw2zlTLiHc4uJ0Bryd2FysY0KGU+/IokbOmIge4ZkNvotOJ2kaNHQtEi4i7AmWhI0C1YELGcpIScqRDdEIuNw3A3lb4WW4lOrmxWaVW2RmTTHaDmH65pUStuplTSWbYk80rTgLeaYxJtz88jjYbqakwkZnU35OUdFdmsBceraToRI78gtRZLqW+ycm2Q6OiUe/V6rdw07yrDIUTipSlq3O4N4ITq3FQqWVePOhBym1nfjRPeKrPbdynRiksxCwwncVt+gdS1ZZYzlJXJqJWOPdf1LbE2zjRUyYo7GhlT6MT+3rC3SJdpTgdZ6KVqzB+Kzf9iqyxnRbNxLG65Y4DZnFy4PzxIvvN/arEKWRShVvxKhbFuKhAZbWcY0s8AVc3jt3tvoN4qOdQqXQyY7Ctzj/jK14SxjME0c+hGI+qWIxGzktlO+QjZ+aXMcA2IzDOANxB1ippvKlOBg74jrVnZcSUaGXiMG0FSx/FeNmb639tVnc1WUoOVWUPjcbOaCIbRRgOO1x2n7LB3E3M+FCMbFUYTPGRVqRznjcOspYjGdayUlhEsyCD6zHA87nBbE5WK7l+K5zychuhRHMdWrSRv1Fa8JZR9z14D20PMdRTCRjJHJbKSJIOLXsL4LjUgYg4ZzSbsALjTDQsk4GD0udDk8r5OI3ObGaLq5rqtcNlDjzLK5qspUMpcoPGH0ZUQ24VxcddNAWLuJsZ8PEiw5Y4TbjJXICz/DzTpgj8ODxWai8il24EnnCya01yP4WOkRooaCTcAszSc0yktox4l39NuH6tvYsHcTcz4SE8ZoCTcBiVjhNmM33wojYbHvFA7AaW6g7USL1OExSQwE1xvBUYTLGT+ROUIgvbKRTxHH8Bx0Hkiero1LNuhpel+J0JZGsgral6HOGlSQUa1meDibHcYfcLUrSyx/A0vGKYqMJljPl00EwjGdNyVs/wMBtRx38d3PgOYU56rY1LGh7rqTCkwIS2ZD1gpIKTbzmwWmLhe0ED1iTSo2jqCwcnU2xvVOBoGOVhY3Yz7aSmEYzKAlhjJXJ+WhxIobEcQNA/Ofy10fdSjUMXSKicC32zKgw6AUAFABgAtiFdTm2VUqTDzxiw1PunHqBWLkuZxusos+bD4bXbL94xWuxYxm3Ae3OGfXMqM7NpWmmlUwhX6F9lpyVgwgWPhth0rXOArvJOO9bUS3IqucqrxKplDwmQoQLZekaJgD6g2kj0tw6UVQjVUpchbk6+IYj48VucamjiK7A3ABYcTdZC6zFoeMQGPPpei73hcenHnWzoaFSynMbbfSPF94rWqcTe13An4T+K3cOpRhM8ZO5Ln8ce6/qWTUsprkddCOyxfSFEO1v7gsnGti2Up9lzP4rN/wBitdjfiLP4ymEnGXzg6P4cX3m/tWbUsaZFupb1kazx7aiiA5Flvkq+DEdFhgmE45xAHoE43fl6lCoZI4qFSEsTcGINN/1SwubsrFBGoJYi59OcK0rzJYm59h9NKC5G2rEGeNw6ygudr4P77OlvcP73KTBSIyzyadE/EhirxiPzDVvCKlyUWxQy8tJa4EEYgihHMosZXPvxlBcx+MIRc+2REsLk5ZWT0eaoGgw4RxiuGjUxpvcduG1LDEdLsuz4ctCbChijGjnJxJJ0kqTEp2WFv57jBYbhc4/9e1FJTUqbniiixliJjIuxPG4vhXj8CEcNEWINHutuJ1mg0FLEKpbrcs0EEEVaf5XesjE5/PQjCcWuxGnWNBWNjLERU6Q9pBrv0g6CDrSwudP4PLbizUsfDtcHw3eD8IRRsYUqHt20IB29AkxLBPwc5hQFGyggDwZJuLDXpup1ISilViCpUE3JHJWxzHmmB17GfiP2hpuHOaDdVLC51tSYhAY5iHnNIQHO8usnpiK6WZChue0xHOeRSgIHFDr7h6V5uwRSUWxIyORDg2sV9XflbgP7jiosTiU15uxmsuoekqbEYlK/MxcyKYRuNM5p0OHaFFibnjYxBxpTSlibnSsn57xmXBde4VY7eNPOCDzqTBSBtizy0moqDcdoKEFFiyT5V7i0F0BxrdeYe8aRtUWM8RsNmgRUG5LC5gmHNd6QB3gFLC5qw2N9VrRuASwuZxCqlibk3Zsu9kMkghjqEVuqdYGpSYqpQ7dePGIvvFRYyRSxSxGa2/QOpLC5NZMxAZlo/S/9qlDFVI/LYfgxd7P3BQoQotmNPhWb/shlcs7QQliLnReDN1YUb32/tUkKXNCAgPiJDDhQhAVG3cgJePVzawna2UAO9pFD9FIKpE4LY2dxY8Mt2tcD9KqLC5J2fwWgf1Zh26G0N+rq9SAkZrg1lywiGXNiVH4jiXuoMRQmgrsQGvD4L4frzEU7gwdYKAkZPg4kmHOe18YgU/EdUfC0AHnQFqlZZkNjWQ2tYxoo1rQGtaNQAuCAyObXFARFqZOQI/psBOg4EbnC9AVia4ORX8OKRscK/UU6kB5A4OSf6kcAfobf0k/ZAWWyclZaXoWw85w9Z9HO5tA5ggJtAeEICGtHJuDG9JorrwPSFJBW4/BvV4zZhwYfSBaC4D9LsK7x0qCS62dIsgQmQoYoxgDQPuTpJxJ0koDLHhBwoUBX7cyTbMMADs14NzqVuOII0oBZORUtBvc0xnY1iUIG5mHTVAWNopcLggMU1EzWkoDluWdpVeIQOHHdv9UdZ6EBX4czQ34ILnVsh7P8HLh5HGi0ftDacQdF/wDcgLEgCAEoCuZQZZy8pGgwXkufEN4beYbTWj3DVXRjSp0ICxA1wQEVb0EFtdKkg5TlnMhsaXA9MVJ91xAHTQqCTBEjUNxQF84MpkubHboBYechwP7QgLlMS7XihCAgp6wxiFJBBRsl2OJwBOlt1d+gpYXNKYyGiu/pxGHY6o+oqgueSPB1MVq+LCaP05zj9QB9VBJa7JyQgwaF1Yrh+amaNze2qA9t6QzzcVJBRLU4M/DxHRGRyx7jU5wBbXmoR9UsTckpbg5jZoDplgoALmudo2kICWsjIrxaIIpjl5AcKZoA4wprKEKaNs5OCOHMc4gGl4pUUNRiNiiwIaV4MX57XMjtoDg9pB6W16ksTcnW8HrjjHaNzCesoCyZMWAJNr255fnkEkgClBRATSA+YlaHNoHUNCRUA6KgEVHOhKfM4jl1lJbUtFzYkZsFlTmugwmFjxiOPEDjWmio3Ks+ZzF4odml9Np6ht2SLfqluKeSr+XFqe3xPgg91YbSuhb3EzvX7Hnlvant8T4IPdTal0G4o+9fse+W9qe3xfgg91NqXQncMfev2PfLe1Pb4vwQu6m1LoNwx96/ZDzy2tT2+L8ELuqNqXQncMfev2Q98tbT9vi/BC7qbUug3DH3r9kPPLW0/b43wwu6m1LoTuGPvX7IPLS0/b43wwu6m1LoNwRd6+B5Z2n7fG+GF3U2pdBuCLvXwPLO0/b43wwu6m1O0J3BF3r4PfLG0/b43RD7qbU7Qbgi718DywtP2+N0Q+6m1O0G4Yu9fA8r7T9vj9EPuptTtBuGLvXwPK60/b4//H3U2p2g3DD3L4HldaXt8f8A4+6m1O0J3DD3L4HlbaXt8f8Aw7qbU7QjcMPcvgeVtpe3zH+HdTanaE7hh7l8DystL2+Y/wAO6m1O0G4Ye5fHsPKy0vb5j/DuqNqdoNww9y+PY88q7S9vmOlndTanaDcMHcvj2HlXaPt8x0s7qbU7Qbhg7l8ex1qy5iLL2ewzcZ8SJmmNEc+mc3OvDLtQoKa6q4xVVqKp5qoaxsrmxrdEW1zmszNOiOdEd6TyXGmjZzCg5lmaSQyas8zMwyGa5tc55/Q287q4c4QE3wp5aRWPhSspEdBLR4SI9lAQL2sh3g48Ync3WtE0uBOHM6fptDtT1xcGonTUoflXaPt8z8Te6q+1O0OzuGDuXx7H3LZZWix7XeOx3Zrgc1xaWuoa0cM28FNqdoNwwdy+PY6/aWWQiSJmZdpfxC7M9YOGLXbsbsQLlcY9HNuh5qogdBIsbun+ucoggl7o8V2fFiHOJOIro/m5ZmguNk8IEaWY1hhtjsaKAF2Y9o2OoQRsI50JNfKDhZe8ZsKTih2uIRmjaMytekKCCly8098Uxo7gXm8DVqFBgBoCkkkHTGccUIIu1Mq5mBFZLykd8KnGiuYRVxIFAbvVaOlxWEj8LVUs0lOs8zY9ef0HlbaPt8z8Te6qm0u0PQ7ig7l8ex8uyqtA4z0z8Te6m0u0G4oO5fHsfHlLPe2zPxN7E2lxG44O5fHsejKef9umfiHYm0uG44O5fHsDlTaHt8z8Y7E2l2hG44O5fHseHKef9umfjHYm0uG44O5fHsfByjnvbZn4x2KdpcNyQdy+PY88op722Z+MdibS4jckHcvj2PfKOe9umvj/ANJtLhuSDuXx7HycoZ722Z+P/SbS4blg7l8ex8f/AHZz2yZ+P/SbS4blg7l8ex9syinhhOzQ/v8A9JtDiNywdy+PYmLI4RLRgEf/AKXRm/litY4H+4AP/wAk2hw3NBqvj2Ov5F8IEvPgMNIUxybjc80vMM+tpuxH1W+OVHcOpyqv0+SDinFuvuXBbTnhAalpWbCmGGHFY17DiHCo2c+1QqIqWUzjkdG7ExbKVTzW2fyb/mRO8tWRHoX97Vfd4QDgts/knfMid5MiPQje1X3eE9j6811nck75kTvJkR6E72q+7wnse+a+zuSd8yJ3kyI9Bver7vCew82Fnci75kXvJkR6De9X3eE9j3zYWdyLvmxe8mRHoN71ff4T2PfNjZ3Iu+bF7yZEeg3vV9/hPYebGzuRd82L3k2ePQb3q+/wnsPNjZ3Iu+bF7ybPHoN71ff4T2PfNlZvIO+bF7ybPHoTvir7vCew82dm8g75sXvJs8eg3xV93hPYebOzuQd82L3k2ePQb4q+7wnse+bOzuQd82N3k2ePQb4q+7wnsPNpZ3IO+bG7ybPHoN8Vfd4T2Hm0s7kHfNjd5Nnj0G+Kzu8J7DzZ2dyDvmxu8mzx6fkb4rO7wnsPNpZvIH5sbvps8eg3xWd/hPYebSzeQPzY3eTZ49PyN8Vnf4T2Hm0s7kD82N3k2ePT8jfFZ3+E9h5tLN5A/Njd9Nnj0G+Kzv8ACewdwfWdDo8S97SHCr4pvBqKguocMFKQR6GLvVqtyKiv5/JPYpXCfbXowAfSpEf7oPEHO4E/2rac0ownCMApB2HgosgtljMRG0fGubshtJA+I1O6iAmbUyHkpiIYsWDnPIAJznioFwuaQFrdG1y3VC5T108DcMbrJz5Iavm2s7kP84neWGzx6G/e1X3+E9h5t7O9n/zid5MiPQje1X3+E9jCMlocoHCAzNa41Iq4gkbCStjGNb+kqz1Ms6osi3VPkhRMpsm3McYsIEtrVzRi3aBpHUsyuVqHENbwgPiLfdRAYmylcKoC3ZGZExJl7XuDmQAalxuz7/RYNNdeAQHR5/IORjPD4kBheAG5wq0kDAHNIrSmlYOY13M3wVEkK3jWymv5t7P5EdLu1YZMehZ3nVd/4PPNtZ/Ijpd2pkx6Ebzqu/8AA829n8gPif2qcmPQbzqu/wDB55tpDkR0v7UyY9BvKq7/AMDzbSHIjpd2pkx6DeVV3/gebeQ5BvS7tUZMehG8qrvPDwbyPIt6XdqZMeg3jVd555t5HkW9Lu1Tkx6Ebxqu8ebeR5FvS7tTJj0G8arvPDwbyXIN6XdqZMeg3hU958+beS5BvSe1MmPQjeFT3qPNxJcg3pPamSzQbwqe9TZl+D2QGMtDPxdqZTNBt9T3qbLchLPBBErDBF4IzgQRgQaqcpmhC11QvN6lghtoABWgFLySbtZN53lZlVVufaAIAgCAIAgCAIAgCAIAgCAIAgCAIAgCAIAgCA+XtBFCgK9bGREnNPz4sLOfQDODnA0GAuO0oQRMbgskj6Lo7Nz2n9zSUJLrAgtY1rGijWgNA1ACgCAyIAgCA8cK4oDTj2cw6FJBBTuRUrGJLmUd+ZpzT9LigIt/BXLE/wBaYA1Vh9ZYoBN2PkRJy9C2HnuHrRDnno9EdCEljAQBAEAQBAEAQBAEAQBAEAQBAEB4UB4gP//Z"/>
          <p:cNvSpPr>
            <a:spLocks noChangeAspect="1" noChangeArrowheads="1"/>
          </p:cNvSpPr>
          <p:nvPr/>
        </p:nvSpPr>
        <p:spPr bwMode="auto">
          <a:xfrm>
            <a:off x="0" y="0"/>
            <a:ext cx="6038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hQUExQUFRQXFhQUGBcYGBUYFxUYFRUYFhcXFxcYHCggGBwlHRQUITEhJSkrLi4uGB8zODMsNygtLisBCgoKDg0OGxAQGzQkICQsLCwsLCwsLCwsLCwsLCwsLCwsLCwsLCwsLCwsLCwsLCwsLCwsLCwsLCwsLCwsLCwsLP/AABEIAH0BkwMBEQACEQEDEQH/xAAbAAEAAgMBAQAAAAAAAAAAAAAABQYDBAcBAv/EAEQQAAECAwMGCAwFBAMBAQAAAAEAAgMEEQUhMQYSQVFhcQciU4GRsdHSExQWFzJCVHKSk6HBI1JisvAzgqLho8LxFST/xAAaAQEAAgMBAAAAAAAAAAAAAAAAAQQCAwUG/8QANBEAAQMCAwcCBQUBAAMBAAAAAAECAwQREhNRFBUhMUFSoQXRImFxkbEyNIHh8EIkM8Ej/9oADAMBAAIRAxEAPwDuKAIAgCAID5eaBaZ3qxiuQlDEYhXPWqk1MrIfGea4rQ2sla9Ev9zKyWNhjqiq7EEmZGj9TWqWU+ltICAIAgCAIAgCAIAgCAIAgCAIAgCAIAgCAIAgCAIAgCAIAgCAIAgCAIAgCAIAgCAIAgCAIAgCAIAgCAwx3XgaFVrFtF/KEt5mNce9zYfJVZy2dck2YOAXoKH9u3/dTW7mfatmIQBAEAQBAEAQBAEAQBAEAQBAEAQBAEAQBAEAQBAEAQBAEAQBAEAQBAEAQBAEAQBAEAQBAEAQBAEAQGvM4jnVH1FbQL9UMmczECuE1y3Nh48rGV11JRDbg+iF6Kg/bt/3U1O5n2rZiEAQBAEAQBAEAQBAEAQBAEAQBAEAQBAEAQBAEAQBAEAQBAEAQBAEAQBAEAQBAEAQBAEAQBAEAQBAEBrTWIVD1L9uv1QyZzMS89eyG0wxnXhYO5mxicFN+W9EL09B+3b/ALqV3/qUyq4YBAEAQBAEAQBAEAQBAEAQBAEAQBAEAQBAEAQBAEAQBAEAQBAEAQBAEAQBAEAQBAEAQBAEAQBAEAQBAa01iFQ9T/br9UMmczEvPc0NpqzLuMNywU3RpwJKTNWD+aV6eg/bt/3UqycHKZlcMAgCAIAgCAIAgCAIAgCAIAgCAIAgCAIAgCAIAgCAIAgCAIAgCAIAgCAIAgCAIAgCAIAgCAIAgPHOAvJooc5GpdVJRFXka5n4f5gd1/Uqjq+nbwxfbibMiTQGfh/m+hRK+nX/AKGRJoak1PMdTNc07iFX9Qnjkp1RjkXinU2RwPR3xIqGNs0uAbViI6fmeNzdqIWoIvhJ+y3VhMOz7r1FD+3b/upzahLSKhtK2aQgML5pg9Yc16qSV0DOCu+3H8GxInr0PgTzNf0Kwb6jTr18KTkv0MkKZY70XAnVW/oxVmOeOT9DkUxdG9vNDKtpgEAQGOLGa29xotUs8cX61sZNY53JD6hxA4AtIIOBCza9Hpiat0Ic1WrZT6WRB49wAqVhJI2NuJy2QlEVeQa4HC9S1zXJdq3QKluZ6siDG+O0YuCrvq4WLZzkMkY5eSGRWDEIAgPiJFDaVIFVrkmZGl3rYya1XckPprgcCCsmPa9LtW/0IVFTmerIgIASgPgxWjSOlaHVMLeCuT7mWFV6HoiA6R0rJs8TuTkX+UIwqnQ9qtiORepB6l0AUgID5e8C8kDeaKFcjUupKIq8EMYm2aHA7r+pV1rIE/7Qzyn6HrY7TgQjayBy2R6GKscnQyqyYhAEB8l41hYq9qc1Jsp8mO0esOlYpNGq2RyfdCcLtDH47Dwz2k6gQSsFqoU5vT7oZZMnPCv2Prxln5gsNtp72xoRlu0MrTXBWGuRyXat0MFSx6sgEAQETbFttg8UXvxpobv7FQq61Ifhbxd+C7S0TpviXghW5m1i81c6vVzBcKWWSVbvW5146VGJZEMbLQpgtVjJae59m0ksYpTGFsyM7O0pY2LEtrGds8ljWsBpz87fjoUohuhishdMnX1loR/T9yvS0P8A6Gnn61LTuQzWlaDYLauxOA19g2rOpqWwNuvPohhBTumdZCtzVtOfiaDUMP8Aa89PUyzL8S8NOh1o6JrOSGs20VWsblpzIJ6qWMMixjfM1UpwM0jsbMrlA+DTPJiQ9NfTbtrp510Kb1CSPg/ink0yUDJf0/C7wvsWuWmGxGh7DVrhUFd9j2vajm8lOLIxzHK1ycUIu2rSdDIDaU16a6ti53qM80VsHBF69S1SQslvfmnQiBaGs1K4K3VbqdDZ9DZsS0wyJ4MniPPF/S7S3nXU9NqcDst3JeX1/s01dMr2Zic05/NNSyRYgaKld05BWpy2M92Nww7V5uvqc59m/pTl8/n7HXgpFa2681PGWnm3h1P5pVeGWSJbsWxktNi4Kh9x7Uc4Ani10X02Gmg0V2uSZzGyP4X5pfh9vmaYY48asbxsab5zauZYtpCWOxZzwkPa3in7HoXpaCbMhS/NOByquHLk+Sm+rpWNS0JvwbdqAr0S0S81JwuH3/mxed9RmzJcKcm8Pc6tPArY0VevH2PqHNGoob9FFRYjkX4efyNjoktxLMzitGccBeV6yJqtYjVW66nHcqKt0Ieft8BxZDvI9J2gbANJVGsrspcDOf4L1PRK9uN3Lomv9GmbQreXE7/5cuJLLJJxe65Z2e3JDEZ/atNjPIPDaA1pYnZ1PuHP7VKIYugN2zI+fEA1VJ5v90VyhjzJ2/Lj/v5K9RHgZcm4sUNFSaL0xzSsz2Uhc7Mg02uOjcuVVeo4VVsX39jqU/p/w45eWhgZGGLiXu1n7DQuM975Fu9bllY+jUsnyMwnQVhhNawqgE4BpTCMlVPuFapYbjdqOC3wVEsK/AvDToYupUdzM1o27xAW841Fejpqlszbpz6poc2aF0TrKVaatVznEkndUrhVjnZzkuvPU9BRwtWFq26ExCtC4bgqNjQ6n4qI84HtpXUlgyFWOuGzbWijbglgsTnLdR48licgyQbVLDUHm0FboZ3wuuxf46KYPpUellQtUvGD2tcMCAV6mN6SMRydTjPYrHK1ehkWZgatqTogwnxDg1pNNZ0DnNAtcsiRsVy9DdTwrNK2NOqnKI9ove4udeXEk868267lVy81PbMpmMajW8kMUSfzRU1WOElYkQ9s2NFmIghwW3m/YBpJOpbY6d0jsLStUSRQsxvXgWx+TURjL31frpRvar6+lJh4O4+DiJ6umPiz4fPsV6ZjOhuLXAgj+VC5r4VY7C7md2FGTMR7FuimL/6B1LDAbdnQ0Z6f43N91kjCcpEOp5HxayUFxwzSf8ivQUnCFp5D1BP/ACXp8ykWzbZjRnO9WtG+6MOnHnXFqZM6RXdOn0PS0lEkMSN69fqaMS0KCpqq+AsZBt5OyUWdc7MOZDaeM83muoayrVPRrMvyKVbVR0reKXcvJPctEfJsMbQFx/VW/qoukvpsOGyXvqcPek2K6oltLFbtEOguo68HA66fdcqopXQusp3aSWOpbibzTmhqeO3aVowFrJJrIK2s2M6WdWjquZX8wFSOcX8y6fp0itVWLyXl9Tler0qKxJU5pz+n9FktiSrXSCutJG2RqtdyU8/HI6NyObzQpE8XQnlprsOsLzc1OsT8KnrqV7KiPG3+fkprRJkkUv36joK14SwkSIpLRsqXxYDWOBEQVa86CBpG/tXQlrHPhRic+q/L+zmR+ktZUK//AJ6J8/6I0Tu9c3AdHJJ/JmzHTFYjroTTRo5Rw/6j6nculQUmJcx/JORyPUqhIUymfqXn8k91/BuWjLnjN06N+hdSoizY1Z/rnFppcqRHdOv0KsZt2kHUvNLEp7BImql0JfJe18yOGu9F/EOwn0T03c6uUL8qWy8l4exQ9RpMcKuTm3j7nQF3zzBU8prQoCeYbzgtVRLlRq7/AFyxRwZ8yM+/0KuJ5eZwqeryEJ/JBhjRS8g5sMV3uOHReehX6CDFJjXp+Tm+qOSKPCnN34NzKq2PBscRoF20m4fUhdieTLjVxxaSDPmazVfHUqMGcoKX1xJ1k4leZVqqt1PXLBoblnufGeGMvJv2ADElZxQOkcjUNE+CBivfyN2as5zbi411/wCl1U9Ljw2VVucXej8V0altP7IKPNPhvzH6b2uGDuwrmz0qxOsp26WWKpZibw1Q+xOlaMBvyULpkhabYkJzSAHQ6X0vLThvwI6F2/T3orMPVPwee9Vp1iejui/kg8s7eLWkA3uOaNg0n+a1trZVjjsnNeBr9LpUnmu7k3j7IV6z5gtbXSbz9lwFaeofEiktZbYkw/MZqqToA1rbDTLK7ChTqXR08eN38JqbNpwRBBznXDEk0XXbRQRNu5L/ADU4O2VEz0SP7IVptqPLz4IuLf1Xj/z6rkTNjxrg5HpIIHZaZ1sXy/3PwSPj5WnAZZCH02crdeVvplkZIis56Feqpo1jXMWya6EFPThER41GizqW3lcvzNlC1NnZx6EuJ00G4KrgN+SlwJtylI7rZCFiaiXU17Qn4kOhoCD16lYlonRIiu6lWkqYKhVa3pr1TU+ZS1y+6lCq6xlxYWm144VGWRkoXvIqaz5eh9V7m9NHfcruenL/APjbRTzXq0WCe6dUT2J9XzmFN4S5zNhQoY9dxcdzB2uHQqlZxajTqel/DIr9E/Jz0PK52Sh3doI+cjEupquWSRGt0507gss4NlnRiONFcQNjWEtA6c5dCljwtvqcL1GdZJEb0T/6XVwrirRzyj5d2dQNiDQaHccPr1qnWQo9EcdX0qpWNys6Lx/kp4C5+SdvaiOtJvGG7tWTYTB9VxOhyM4YdkMpiWZvxPI+66H6aeyaHEvjrbrrf7IVEArm5J39pI+1Xm4c5+33UthQwdUryOuZISAgSkFtKEsD3e88Zx66cy60LEYxEPNVcqyyq5foTBFVtKxVMq5GrHbOMOb/AFVaKmNJI1Lvp86wzovReClKC5GUel2g1okcwY0GK3Fr2n4SDTnFQtsTMKopXqJUexW6odne0OGwrsnlSrW5ZecCDiL2laZ4Ulbbr0LVHVOp33TkvNCpOg0JBFCFyFhVFsp6dtS1yXQBoTLGehuWRZZmYohi5ooYjh6rdQ/U6hA5zoW6Gmxu48irVVyRM4c+h0mXgtY1rGANa0BoAwAGAXWRERLIeac5XKrl5qRdtS/rBZGBTrTl6Prod16Vy6qGz8SdT0Pp9XiiwO5t/HQ081VsCnQzkL7JWqIkuH141M13vDHpx512IX42IqnlqqLLkVqcun0Kda8XwkSmhv7j2CnSVTrFxqjdDq+ltSNqyLzXh/BpiCqWWp1M9DoFlyXi8uG+tTOd7xx6LhzLsQR5bEQ8xWT50qu6ck+hS8pTnBlcPDMr9afWi11aXjN3prkbNf5GkYQXLyz0Wcha8hoDR4V3rcUc15/m5XqJiNupx/VpVdhTpxJq2ZYOYTpXQOKc2ysAENh9YPu6DX7KpVsRzUOl6ZKrJF0seiHrXLyj0OehJWJEzHOppYQekK3Rswyfwc31SRHwp9Su5QuMSYazQM0fEan6UWdWmJ30NXpjkZH9VJDwYVHKOvnoSMrlFDkoLgBnxnn0RoaBQZx0CtelXqZWxMVeqnIrmuqJURODUTypAxRGmneEjkgaGi6nNo34rTK9z14lumiZClm/2pushBooAAAtOWWc4m7IycfGo53EZrOJ90ffrW6OkV/FeCFSo9SbFwbxUz23IMgjNYKDXpO8rpRxMjSzUODPUyTuu9fY5xap/Gie8Vz5o7vVTu0k1oWp8ifh0zW7h1KrlF9JzdsiCHxQKaHHoBVimiTMQp19QqQOROvAj8pWUhv2Fp+tPur9S27Di0EismRfqV+zIp8K3nH0XMdElj0LJ+JYc7YsMs2rOXbg/dWHF99v7V0KJuFqnD9Wfie36FrV05JROE2H/QdoGe3pofsVpmbexbpJMN0KSy9V8BdzSMmmUed9elSjTFZDq/BlOh8mGV40Jz2nc5xeD/kehWY/02OfP+u5bVsNJVuEGOGy4bpc5oHNxj1fVa5f02N9Pwfc541V8BezTQtP0huHWURpCyF3l4dbKh00AO6Ihr91uc28diqx9p7kA14VfAXs0jbWaKg6xTo/9UowxWU6/krPCNKQXg1OY1rveYM131Ctt5HMkSzlJZZGBA5WxQ2E47KdN33WL/0qZxfrQoDQqmWdXPU1ZyD4SJBhC8veB0kD7/RSkfEwfNwOzNbQAarlcOURtuxWshlzrqJeyEol1shzmbmXRHl1KbNgwVN6K5bnUiVI24UPGArHAbM03bCtcycYuNTAiECIPyHARB1HZuC2xqrVK9Q1JEunM6Wx4IBBBBFQRgQcCFZOcfEzCzmkICnWrLEtcNIvG8LCRuJLG2CTA+5WhEKqYDppKbclaJhB1cCMP1DDpw6FtiXCV6hMyy9TUZFOnHE7SbyVqViqt1LLZUamFCcyUkvCxwT6MOjjv9UdN/MtkcfE0Tz2bZOpe5hlWkbFaOapRbalC9j2j0sW+801H1Cxe3EljOJ+ByOIZpqAekaQdIPPcqeWdXOJCwbUMvFzjUtIo4DVrG0fcrZGmBbmmZcxtiw2zlTLiHc4uJ0Bryd2FysY0KGU+/IokbOmIge4ZkNvotOJ2kaNHQtEi4i7AmWhI0C1YELGcpIScqRDdEIuNw3A3lb4WW4lOrmxWaVW2RmTTHaDmH65pUStuplTSWbYk80rTgLeaYxJtz88jjYbqakwkZnU35OUdFdmsBceraToRI78gtRZLqW+ycm2Q6OiUe/V6rdw07yrDIUTipSlq3O4N4ITq3FQqWVePOhBym1nfjRPeKrPbdynRiksxCwwncVt+gdS1ZZYzlJXJqJWOPdf1LbE2zjRUyYo7GhlT6MT+3rC3SJdpTgdZ6KVqzB+Kzf9iqyxnRbNxLG65Y4DZnFy4PzxIvvN/arEKWRShVvxKhbFuKhAZbWcY0s8AVc3jt3tvoN4qOdQqXQyY7Ctzj/jK14SxjME0c+hGI+qWIxGzktlO+QjZ+aXMcA2IzDOANxB1ippvKlOBg74jrVnZcSUaGXiMG0FSx/FeNmb639tVnc1WUoOVWUPjcbOaCIbRRgOO1x2n7LB3E3M+FCMbFUYTPGRVqRznjcOspYjGdayUlhEsyCD6zHA87nBbE5WK7l+K5zychuhRHMdWrSRv1Fa8JZR9z14D20PMdRTCRjJHJbKSJIOLXsL4LjUgYg4ZzSbsALjTDQsk4GD0udDk8r5OI3ObGaLq5rqtcNlDjzLK5qspUMpcoPGH0ZUQ24VxcddNAWLuJsZ8PEiw5Y4TbjJXICz/DzTpgj8ODxWai8il24EnnCya01yP4WOkRooaCTcAszSc0yktox4l39NuH6tvYsHcTcz4SE8ZoCTcBiVjhNmM33wojYbHvFA7AaW6g7USL1OExSQwE1xvBUYTLGT+ROUIgvbKRTxHH8Bx0Hkiero1LNuhpel+J0JZGsgral6HOGlSQUa1meDibHcYfcLUrSyx/A0vGKYqMJljPl00EwjGdNyVs/wMBtRx38d3PgOYU56rY1LGh7rqTCkwIS2ZD1gpIKTbzmwWmLhe0ED1iTSo2jqCwcnU2xvVOBoGOVhY3Yz7aSmEYzKAlhjJXJ+WhxIobEcQNA/Ofy10fdSjUMXSKicC32zKgw6AUAFABgAtiFdTm2VUqTDzxiw1PunHqBWLkuZxusos+bD4bXbL94xWuxYxm3Ae3OGfXMqM7NpWmmlUwhX6F9lpyVgwgWPhth0rXOArvJOO9bUS3IqucqrxKplDwmQoQLZekaJgD6g2kj0tw6UVQjVUpchbk6+IYj48VucamjiK7A3ABYcTdZC6zFoeMQGPPpei73hcenHnWzoaFSynMbbfSPF94rWqcTe13An4T+K3cOpRhM8ZO5Ln8ce6/qWTUsprkddCOyxfSFEO1v7gsnGti2Up9lzP4rN/wBitdjfiLP4ymEnGXzg6P4cX3m/tWbUsaZFupb1kazx7aiiA5Flvkq+DEdFhgmE45xAHoE43fl6lCoZI4qFSEsTcGINN/1SwubsrFBGoJYi59OcK0rzJYm59h9NKC5G2rEGeNw6ygudr4P77OlvcP73KTBSIyzyadE/EhirxiPzDVvCKlyUWxQy8tJa4EEYgihHMosZXPvxlBcx+MIRc+2REsLk5ZWT0eaoGgw4RxiuGjUxpvcduG1LDEdLsuz4ctCbChijGjnJxJJ0kqTEp2WFv57jBYbhc4/9e1FJTUqbniiixliJjIuxPG4vhXj8CEcNEWINHutuJ1mg0FLEKpbrcs0EEEVaf5XesjE5/PQjCcWuxGnWNBWNjLERU6Q9pBrv0g6CDrSwudP4PLbizUsfDtcHw3eD8IRRsYUqHt20IB29AkxLBPwc5hQFGyggDwZJuLDXpup1ISilViCpUE3JHJWxzHmmB17GfiP2hpuHOaDdVLC51tSYhAY5iHnNIQHO8usnpiK6WZChue0xHOeRSgIHFDr7h6V5uwRSUWxIyORDg2sV9XflbgP7jiosTiU15uxmsuoekqbEYlK/MxcyKYRuNM5p0OHaFFibnjYxBxpTSlibnSsn57xmXBde4VY7eNPOCDzqTBSBtizy0moqDcdoKEFFiyT5V7i0F0BxrdeYe8aRtUWM8RsNmgRUG5LC5gmHNd6QB3gFLC5qw2N9VrRuASwuZxCqlibk3Zsu9kMkghjqEVuqdYGpSYqpQ7dePGIvvFRYyRSxSxGa2/QOpLC5NZMxAZlo/S/9qlDFVI/LYfgxd7P3BQoQotmNPhWb/shlcs7QQliLnReDN1YUb32/tUkKXNCAgPiJDDhQhAVG3cgJePVzawna2UAO9pFD9FIKpE4LY2dxY8Mt2tcD9KqLC5J2fwWgf1Zh26G0N+rq9SAkZrg1lywiGXNiVH4jiXuoMRQmgrsQGvD4L4frzEU7gwdYKAkZPg4kmHOe18YgU/EdUfC0AHnQFqlZZkNjWQ2tYxoo1rQGtaNQAuCAyObXFARFqZOQI/psBOg4EbnC9AVia4ORX8OKRscK/UU6kB5A4OSf6kcAfobf0k/ZAWWyclZaXoWw85w9Z9HO5tA5ggJtAeEICGtHJuDG9JorrwPSFJBW4/BvV4zZhwYfSBaC4D9LsK7x0qCS62dIsgQmQoYoxgDQPuTpJxJ0koDLHhBwoUBX7cyTbMMADs14NzqVuOII0oBZORUtBvc0xnY1iUIG5mHTVAWNopcLggMU1EzWkoDluWdpVeIQOHHdv9UdZ6EBX4czQ34ILnVsh7P8HLh5HGi0ftDacQdF/wDcgLEgCAEoCuZQZZy8pGgwXkufEN4beYbTWj3DVXRjSp0ICxA1wQEVb0EFtdKkg5TlnMhsaXA9MVJ91xAHTQqCTBEjUNxQF84MpkubHboBYechwP7QgLlMS7XihCAgp6wxiFJBBRsl2OJwBOlt1d+gpYXNKYyGiu/pxGHY6o+oqgueSPB1MVq+LCaP05zj9QB9VBJa7JyQgwaF1Yrh+amaNze2qA9t6QzzcVJBRLU4M/DxHRGRyx7jU5wBbXmoR9UsTckpbg5jZoDplgoALmudo2kICWsjIrxaIIpjl5AcKZoA4wprKEKaNs5OCOHMc4gGl4pUUNRiNiiwIaV4MX57XMjtoDg9pB6W16ksTcnW8HrjjHaNzCesoCyZMWAJNr255fnkEkgClBRATSA+YlaHNoHUNCRUA6KgEVHOhKfM4jl1lJbUtFzYkZsFlTmugwmFjxiOPEDjWmio3Ks+ZzF4odml9Np6ht2SLfqluKeSr+XFqe3xPgg91YbSuhb3EzvX7Hnlvant8T4IPdTal0G4o+9fse+W9qe3xfgg91NqXQncMfev2PfLe1Pb4vwQu6m1LoNwx96/ZDzy2tT2+L8ELuqNqXQncMfev2Q98tbT9vi/BC7qbUug3DH3r9kPPLW0/b43wwu6m1LoTuGPvX7IPLS0/b43wwu6m1LoNwRd6+B5Z2n7fG+GF3U2pdBuCLvXwPLO0/b43wwu6m1O0J3BF3r4PfLG0/b43RD7qbU7Qbgi718DywtP2+N0Q+6m1O0G4Yu9fA8r7T9vj9EPuptTtBuGLvXwPK60/b4//H3U2p2g3DD3L4HldaXt8f8A4+6m1O0J3DD3L4HlbaXt8f8Aw7qbU7QjcMPcvgeVtpe3zH+HdTanaE7hh7l8DystL2+Y/wAO6m1O0G4Ye5fHsPKy0vb5j/DuqNqdoNww9y+PY88q7S9vmOlndTanaDcMHcvj2HlXaPt8x0s7qbU7Qbhg7l8ex1qy5iLL2ewzcZ8SJmmNEc+mc3OvDLtQoKa6q4xVVqKp5qoaxsrmxrdEW1zmszNOiOdEd6TyXGmjZzCg5lmaSQyas8zMwyGa5tc55/Q287q4c4QE3wp5aRWPhSspEdBLR4SI9lAQL2sh3g48Ync3WtE0uBOHM6fptDtT1xcGonTUoflXaPt8z8Te6q+1O0OzuGDuXx7H3LZZWix7XeOx3Zrgc1xaWuoa0cM28FNqdoNwwdy+PY6/aWWQiSJmZdpfxC7M9YOGLXbsbsQLlcY9HNuh5qogdBIsbun+ucoggl7o8V2fFiHOJOIro/m5ZmguNk8IEaWY1hhtjsaKAF2Y9o2OoQRsI50JNfKDhZe8ZsKTih2uIRmjaMytekKCCly8098Uxo7gXm8DVqFBgBoCkkkHTGccUIIu1Mq5mBFZLykd8KnGiuYRVxIFAbvVaOlxWEj8LVUs0lOs8zY9ef0HlbaPt8z8Te6qm0u0PQ7ig7l8ex8uyqtA4z0z8Te6m0u0G4oO5fHsfHlLPe2zPxN7E2lxG44O5fHsejKef9umfiHYm0uG44O5fHsDlTaHt8z8Y7E2l2hG44O5fHseHKef9umfjHYm0uG44O5fHsfByjnvbZn4x2KdpcNyQdy+PY88op722Z+MdibS4jckHcvj2PfKOe9umvj/ANJtLhuSDuXx7HycoZ722Z+P/SbS4blg7l8ex8f/AHZz2yZ+P/SbS4blg7l8ex9syinhhOzQ/v8A9JtDiNywdy+PYmLI4RLRgEf/AKXRm/litY4H+4AP/wAk2hw3NBqvj2Ov5F8IEvPgMNIUxybjc80vMM+tpuxH1W+OVHcOpyqv0+SDinFuvuXBbTnhAalpWbCmGGHFY17DiHCo2c+1QqIqWUzjkdG7ExbKVTzW2fyb/mRO8tWRHoX97Vfd4QDgts/knfMid5MiPQje1X3eE9j6811nck75kTvJkR6E72q+7wnse+a+zuSd8yJ3kyI9Bver7vCew82Fnci75kXvJkR6De9X3eE9j3zYWdyLvmxe8mRHoN71ff4T2PfNjZ3Iu+bF7yZEeg3vV9/hPYebGzuRd82L3k2ePQb3q+/wnsPNjZ3Iu+bF7ybPHoN71ff4T2PfNlZvIO+bF7ybPHoTvir7vCew82dm8g75sXvJs8eg3xV93hPYebOzuQd82L3k2ePQb4q+7wnse+bOzuQd82N3k2ePQb4q+7wnsPNpZ3IO+bG7ybPHoN8Vfd4T2Hm0s7kHfNjd5Nnj0G+Kzu8J7DzZ2dyDvmxu8mzx6fkb4rO7wnsPNpZvIH5sbvps8eg3xWd/hPYebSzeQPzY3eTZ49PyN8Vnf4T2Hm0s7kD82N3k2ePT8jfFZ3+E9h5tLN5A/Njd9Nnj0G+Kzv8ACewdwfWdDo8S97SHCr4pvBqKguocMFKQR6GLvVqtyKiv5/JPYpXCfbXowAfSpEf7oPEHO4E/2rac0ownCMApB2HgosgtljMRG0fGubshtJA+I1O6iAmbUyHkpiIYsWDnPIAJznioFwuaQFrdG1y3VC5T108DcMbrJz5Iavm2s7kP84neWGzx6G/e1X3+E9h5t7O9n/zid5MiPQje1X3+E9jCMlocoHCAzNa41Iq4gkbCStjGNb+kqz1Ms6osi3VPkhRMpsm3McYsIEtrVzRi3aBpHUsyuVqHENbwgPiLfdRAYmylcKoC3ZGZExJl7XuDmQAalxuz7/RYNNdeAQHR5/IORjPD4kBheAG5wq0kDAHNIrSmlYOY13M3wVEkK3jWymv5t7P5EdLu1YZMehZ3nVd/4PPNtZ/Ijpd2pkx6Ebzqu/8AA829n8gPif2qcmPQbzqu/wDB55tpDkR0v7UyY9BvKq7/AMDzbSHIjpd2pkx6DeVV3/gebeQ5BvS7tUZMehG8qrvPDwbyPIt6XdqZMeg3jVd555t5HkW9Lu1Tkx6Ebxqu8ebeR5FvS7tTJj0G8arvPDwbyXIN6XdqZMeg3hU958+beS5BvSe1MmPQjeFT3qPNxJcg3pPamSzQbwqe9TZl+D2QGMtDPxdqZTNBt9T3qbLchLPBBErDBF4IzgQRgQaqcpmhC11QvN6lghtoABWgFLySbtZN53lZlVVufaAIAgCAIAgCAIAgCAIAgCAIAgCAIAgCAIAgCA+XtBFCgK9bGREnNPz4sLOfQDODnA0GAuO0oQRMbgskj6Lo7Nz2n9zSUJLrAgtY1rGijWgNA1ACgCAyIAgCA8cK4oDTj2cw6FJBBTuRUrGJLmUd+ZpzT9LigIt/BXLE/wBaYA1Vh9ZYoBN2PkRJy9C2HnuHrRDnno9EdCEljAQBAEAQBAEAQBAEAQBAEAQBAEB4UB4gP//Z"/>
          <p:cNvSpPr>
            <a:spLocks noChangeAspect="1" noChangeArrowheads="1"/>
          </p:cNvSpPr>
          <p:nvPr/>
        </p:nvSpPr>
        <p:spPr bwMode="auto">
          <a:xfrm>
            <a:off x="152400" y="152400"/>
            <a:ext cx="6038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databazz.fr/wp-content/uploads/2014/05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2674144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8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Sublime </a:t>
            </a:r>
            <a:r>
              <a:rPr lang="en-US" dirty="0" smtClean="0"/>
              <a:t>Text 2</a:t>
            </a:r>
            <a:endParaRPr lang="en-US" dirty="0" smtClean="0"/>
          </a:p>
          <a:p>
            <a:pPr lvl="1"/>
            <a:r>
              <a:rPr lang="en-US" dirty="0" smtClean="0"/>
              <a:t>Lightweight </a:t>
            </a:r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High level of customization</a:t>
            </a:r>
          </a:p>
          <a:p>
            <a:pPr lvl="1"/>
            <a:r>
              <a:rPr lang="en-US" dirty="0" smtClean="0"/>
              <a:t>Lots of shortcuts to speed up workflow</a:t>
            </a:r>
          </a:p>
          <a:p>
            <a:pPr lvl="1"/>
            <a:r>
              <a:rPr lang="en-US" dirty="0" smtClean="0"/>
              <a:t>⭑⭑⭑⭑⭑ </a:t>
            </a:r>
          </a:p>
          <a:p>
            <a:r>
              <a:rPr lang="en-US" dirty="0" err="1"/>
              <a:t>PyCharm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Automatic code compilation</a:t>
            </a:r>
          </a:p>
          <a:p>
            <a:pPr lvl="1"/>
            <a:r>
              <a:rPr lang="en-US" dirty="0" smtClean="0"/>
              <a:t>Inline code suggestions</a:t>
            </a:r>
            <a:endParaRPr lang="en-US" dirty="0"/>
          </a:p>
          <a:p>
            <a:pPr lvl="1"/>
            <a:r>
              <a:rPr lang="en-US" dirty="0" smtClean="0"/>
              <a:t>⭑⭑⭑⭑</a:t>
            </a:r>
          </a:p>
        </p:txBody>
      </p:sp>
      <p:pic>
        <p:nvPicPr>
          <p:cNvPr id="1026" name="Picture 2" descr="https://upload.wikimedia.org/wikipedia/en/4/4c/Sublime_Tex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03" y="14415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jetbrains.com/wp-content/uploads/2013/11/pycharm_logo_square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03" y="4104519"/>
            <a:ext cx="1905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6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Frameworks: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incorporation of Python and HTML</a:t>
            </a:r>
          </a:p>
          <a:p>
            <a:r>
              <a:rPr lang="en-US" dirty="0" smtClean="0"/>
              <a:t>Run python code on a website with Flask as an intermediary</a:t>
            </a:r>
            <a:endParaRPr lang="en-US" sz="40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⭑⭑⭑⭑⭑</a:t>
            </a:r>
            <a:r>
              <a:rPr lang="en-US" sz="4000" dirty="0"/>
              <a:t> </a:t>
            </a:r>
          </a:p>
          <a:p>
            <a:endParaRPr lang="en-US" dirty="0"/>
          </a:p>
        </p:txBody>
      </p:sp>
      <p:pic>
        <p:nvPicPr>
          <p:cNvPr id="4098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79" y="3342750"/>
            <a:ext cx="8244279" cy="322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2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227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Stock Insights</vt:lpstr>
      <vt:lpstr>VCS Repo: Github Desktop Client</vt:lpstr>
      <vt:lpstr>Project Tracking: Trello</vt:lpstr>
      <vt:lpstr>Development Style: Agile</vt:lpstr>
      <vt:lpstr>Database: SQLite 3</vt:lpstr>
      <vt:lpstr>Testing: Python Unit Testing </vt:lpstr>
      <vt:lpstr>Auto Documenter: Doxygen</vt:lpstr>
      <vt:lpstr>Development </vt:lpstr>
      <vt:lpstr>Frameworks: Flask</vt:lpstr>
      <vt:lpstr>API</vt:lpstr>
      <vt:lpstr>Deployment Environment 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Insights</dc:title>
  <dc:creator>Soham Nalin Shah</dc:creator>
  <cp:lastModifiedBy>Soham Nalin Shah</cp:lastModifiedBy>
  <cp:revision>19</cp:revision>
  <dcterms:created xsi:type="dcterms:W3CDTF">2015-12-07T21:37:06Z</dcterms:created>
  <dcterms:modified xsi:type="dcterms:W3CDTF">2015-12-08T03:39:30Z</dcterms:modified>
</cp:coreProperties>
</file>