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5"/>
  </p:notesMasterIdLst>
  <p:sldIdLst>
    <p:sldId id="256" r:id="rId4"/>
    <p:sldId id="260" r:id="rId5"/>
    <p:sldId id="257" r:id="rId6"/>
    <p:sldId id="261" r:id="rId7"/>
    <p:sldId id="258" r:id="rId8"/>
    <p:sldId id="259" r:id="rId9"/>
    <p:sldId id="265" r:id="rId10"/>
    <p:sldId id="263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1" autoAdjust="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㈜</a:t>
            </a:r>
            <a:r>
              <a:rPr lang="ko-KR" altLang="en-US" dirty="0" err="1" smtClean="0"/>
              <a:t>시키면한다</a:t>
            </a:r>
            <a:r>
              <a:rPr lang="en-US" altLang="ko-KR" dirty="0" smtClean="0"/>
              <a:t>432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2025.06.22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시한팀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조정변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5282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 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경기도 고양시 일산서구 </a:t>
            </a:r>
            <a:r>
              <a:rPr lang="ko-KR" altLang="en-US" sz="1000" baseline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강선로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000-00  T.031-000-0000 F.031-000-0000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  <a:p>
            <a:endParaRPr lang="en-US" altLang="ko-KR" dirty="0"/>
          </a:p>
          <a:p>
            <a:r>
              <a:rPr lang="ko-KR" altLang="en-US" dirty="0" smtClean="0"/>
              <a:t>여기에 직급 및 역할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부제목 7"/>
          <p:cNvSpPr txBox="1">
            <a:spLocks/>
          </p:cNvSpPr>
          <p:nvPr/>
        </p:nvSpPr>
        <p:spPr>
          <a:xfrm>
            <a:off x="579512" y="405287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방문 예약 참고 </a:t>
            </a:r>
            <a:r>
              <a:rPr lang="en-US" altLang="ko-KR" dirty="0"/>
              <a:t>URL : https://visit.hyundai-steel.com/reserve/index.do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30428"/>
              </p:ext>
            </p:extLst>
          </p:nvPr>
        </p:nvGraphicFramePr>
        <p:xfrm>
          <a:off x="217612" y="622201"/>
          <a:ext cx="8631436" cy="40960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2025.06.22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4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2017.03.07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진입 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 수집정책 변경에 따른 변경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Depth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축소 반영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쀼어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3.2.1</a:t>
                      </a: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Quick menu 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전략을 반영한 메뉴수정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72813" y="3651870"/>
            <a:ext cx="993574" cy="313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370515" y="2949882"/>
            <a:ext cx="993574" cy="629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연혁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조직도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찾아오시는길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0" name="직선 연결선 129"/>
          <p:cNvCxnSpPr>
            <a:stCxn id="131" idx="2"/>
            <a:endCxn id="134" idx="0"/>
          </p:cNvCxnSpPr>
          <p:nvPr/>
        </p:nvCxnSpPr>
        <p:spPr>
          <a:xfrm>
            <a:off x="2981016" y="2484884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사업소개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53152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사업영역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253152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253152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사업소개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7" idx="2"/>
            <a:endCxn id="52" idx="0"/>
          </p:cNvCxnSpPr>
          <p:nvPr/>
        </p:nvCxnSpPr>
        <p:spPr>
          <a:xfrm>
            <a:off x="5933344" y="2486359"/>
            <a:ext cx="8346" cy="15255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고객센터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모서리가 둥근 직사각형 148"/>
          <p:cNvSpPr/>
          <p:nvPr/>
        </p:nvSpPr>
        <p:spPr bwMode="auto">
          <a:xfrm>
            <a:off x="548385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 bwMode="auto">
          <a:xfrm>
            <a:off x="5483852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12138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제품소개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79405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698711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제품소개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 bwMode="auto">
          <a:xfrm>
            <a:off x="5986859" y="36994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1:1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8" name="꺾인 연결선 187"/>
          <p:cNvCxnSpPr>
            <a:stCxn id="150" idx="2"/>
            <a:endCxn id="184" idx="1"/>
          </p:cNvCxnSpPr>
          <p:nvPr/>
        </p:nvCxnSpPr>
        <p:spPr>
          <a:xfrm rot="16200000" flipH="1">
            <a:off x="5860726" y="3681374"/>
            <a:ext cx="207096" cy="4516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4" idx="0"/>
          </p:cNvCxnSpPr>
          <p:nvPr/>
        </p:nvCxnSpPr>
        <p:spPr>
          <a:xfrm>
            <a:off x="7517520" y="2486359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정보수정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비밀번호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4" name="모서리가 둥근 직사각형 273"/>
          <p:cNvSpPr/>
          <p:nvPr/>
        </p:nvSpPr>
        <p:spPr bwMode="auto">
          <a:xfrm>
            <a:off x="7068028" y="338438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구매예약내역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483852" y="40119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Q&amp;A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376173" y="300320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구매문의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꺾인 연결선 187"/>
          <p:cNvCxnSpPr>
            <a:stCxn id="157" idx="2"/>
            <a:endCxn id="58" idx="1"/>
          </p:cNvCxnSpPr>
          <p:nvPr/>
        </p:nvCxnSpPr>
        <p:spPr>
          <a:xfrm rot="16200000" flipH="1">
            <a:off x="4248141" y="2983188"/>
            <a:ext cx="217134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 bwMode="auto">
          <a:xfrm>
            <a:off x="4376173" y="332198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구매예약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꺾인 연결선 187"/>
          <p:cNvCxnSpPr>
            <a:stCxn id="157" idx="2"/>
            <a:endCxn id="61" idx="1"/>
          </p:cNvCxnSpPr>
          <p:nvPr/>
        </p:nvCxnSpPr>
        <p:spPr>
          <a:xfrm rot="16200000" flipH="1">
            <a:off x="4088751" y="3142578"/>
            <a:ext cx="535915" cy="3893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Information Architecture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General Rule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2.1 Screen Definition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2.2 Popup type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Main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3.1 case A</a:t>
            </a:r>
            <a:b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3.2 case B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</a:t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50" dirty="0" smtClean="0">
                <a:latin typeface="+mn-ea"/>
              </a:rPr>
              <a:t>4.1 Login 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4.2 login &gt; </a:t>
            </a:r>
            <a:r>
              <a:rPr lang="ko-KR" altLang="en-US" sz="1050" dirty="0" smtClean="0">
                <a:latin typeface="+mn-ea"/>
              </a:rPr>
              <a:t>회원가입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4.3.1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ID </a:t>
            </a:r>
            <a:r>
              <a:rPr lang="ko-KR" altLang="en-US" sz="1050" dirty="0" smtClean="0">
                <a:latin typeface="+mn-ea"/>
              </a:rPr>
              <a:t>찾기</a:t>
            </a:r>
            <a:r>
              <a:rPr lang="en-US" altLang="ko-KR" sz="1050" dirty="0" smtClean="0">
                <a:latin typeface="+mn-ea"/>
              </a:rPr>
              <a:t/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4.3.2 Login &gt; error </a:t>
            </a:r>
            <a:r>
              <a:rPr lang="en-US" altLang="ko-KR" sz="1050" dirty="0" err="1" smtClean="0">
                <a:latin typeface="+mn-ea"/>
              </a:rPr>
              <a:t>msg</a:t>
            </a:r>
            <a:r>
              <a:rPr lang="en-US" altLang="ko-KR" sz="1050" dirty="0" smtClean="0">
                <a:latin typeface="+mn-ea"/>
              </a:rPr>
              <a:t> &gt; </a:t>
            </a:r>
            <a:r>
              <a:rPr lang="ko-KR" altLang="en-US" sz="1050" dirty="0" err="1" smtClean="0">
                <a:latin typeface="+mn-ea"/>
              </a:rPr>
              <a:t>비밀번호찾기</a:t>
            </a:r>
            <a:endParaRPr lang="en-US" altLang="ko-KR" sz="1200" dirty="0" smtClean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 smtClean="0">
                <a:latin typeface="+mn-ea"/>
              </a:rPr>
              <a:t>주요기능</a:t>
            </a:r>
            <a:r>
              <a:rPr lang="en-US" altLang="ko-KR" sz="1200" b="1" dirty="0" smtClean="0">
                <a:latin typeface="+mn-ea"/>
              </a:rPr>
              <a:t>1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5.1.1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1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5.1.2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상세기능</a:t>
            </a:r>
            <a:r>
              <a:rPr lang="en-US" altLang="ko-KR" sz="1050" dirty="0" smtClean="0">
                <a:latin typeface="+mn-ea"/>
              </a:rPr>
              <a:t>2</a:t>
            </a:r>
            <a:br>
              <a:rPr lang="en-US" altLang="ko-KR" sz="1050" dirty="0" smtClean="0">
                <a:latin typeface="+mn-ea"/>
              </a:rPr>
            </a:br>
            <a:r>
              <a:rPr lang="en-US" altLang="ko-KR" sz="1050" dirty="0" smtClean="0">
                <a:latin typeface="+mn-ea"/>
              </a:rPr>
              <a:t>5.2 </a:t>
            </a:r>
            <a:r>
              <a:rPr lang="ko-KR" altLang="en-US" sz="1050" dirty="0" smtClean="0">
                <a:latin typeface="+mn-ea"/>
              </a:rPr>
              <a:t>주요기능</a:t>
            </a:r>
            <a:r>
              <a:rPr lang="en-US" altLang="ko-KR" sz="1050" dirty="0" smtClean="0">
                <a:latin typeface="+mn-ea"/>
              </a:rPr>
              <a:t>1 &gt; </a:t>
            </a:r>
            <a:r>
              <a:rPr lang="ko-KR" altLang="en-US" sz="1050" dirty="0" smtClean="0">
                <a:latin typeface="+mn-ea"/>
              </a:rPr>
              <a:t>하부기능</a:t>
            </a:r>
            <a:r>
              <a:rPr lang="en-US" altLang="ko-KR" sz="1050" dirty="0" smtClean="0">
                <a:latin typeface="+mn-ea"/>
              </a:rPr>
              <a:t>2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여기서부터 프론트 </a:t>
            </a:r>
            <a:r>
              <a:rPr lang="ko-KR" altLang="en-US" dirty="0" err="1" smtClean="0"/>
              <a:t>클라이언트아키택쳐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스프링아키택쳐</a:t>
            </a:r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Information Architecture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3.1 case A</a:t>
            </a:r>
          </a:p>
          <a:p>
            <a:r>
              <a:rPr lang="en-US" altLang="ko-KR" dirty="0" smtClean="0"/>
              <a:t>3.2 case B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407</Words>
  <Application>Microsoft Office PowerPoint</Application>
  <PresentationFormat>화면 슬라이드 쇼(16:9)</PresentationFormat>
  <Paragraphs>164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맑은 고딕</vt:lpstr>
      <vt:lpstr>Arial</vt:lpstr>
      <vt:lpstr>Tahoma</vt:lpstr>
      <vt:lpstr>표지</vt:lpstr>
      <vt:lpstr>간지등</vt:lpstr>
      <vt:lpstr>1_디자인 사용자 지정</vt:lpstr>
      <vt:lpstr>㈜시키면한다432</vt:lpstr>
      <vt:lpstr>2. General Rule</vt:lpstr>
      <vt:lpstr>Document History</vt:lpstr>
      <vt:lpstr>Information Architecture</vt:lpstr>
      <vt:lpstr>Index</vt:lpstr>
      <vt:lpstr>1. Information Architecture</vt:lpstr>
      <vt:lpstr>화면 type</vt:lpstr>
      <vt:lpstr>Home 화면구조</vt:lpstr>
      <vt:lpstr>3. Main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jaehun</cp:lastModifiedBy>
  <cp:revision>85</cp:revision>
  <dcterms:created xsi:type="dcterms:W3CDTF">2006-10-05T04:04:58Z</dcterms:created>
  <dcterms:modified xsi:type="dcterms:W3CDTF">2025-06-22T10:25:44Z</dcterms:modified>
</cp:coreProperties>
</file>