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491430-B406-40DE-A4B1-80F865C4AC2F}" v="67" dt="2023-06-30T05:16:16.2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Hanchi" userId="28c71eeaca0956e6" providerId="LiveId" clId="{5B491430-B406-40DE-A4B1-80F865C4AC2F}"/>
    <pc:docChg chg="undo redo custSel addSld delSld modSld sldOrd modMainMaster">
      <pc:chgData name="Jose Hanchi" userId="28c71eeaca0956e6" providerId="LiveId" clId="{5B491430-B406-40DE-A4B1-80F865C4AC2F}" dt="2023-06-30T05:17:00.076" v="1558" actId="478"/>
      <pc:docMkLst>
        <pc:docMk/>
      </pc:docMkLst>
      <pc:sldChg chg="modSp new mod">
        <pc:chgData name="Jose Hanchi" userId="28c71eeaca0956e6" providerId="LiveId" clId="{5B491430-B406-40DE-A4B1-80F865C4AC2F}" dt="2023-06-30T02:35:42.594" v="1513" actId="20577"/>
        <pc:sldMkLst>
          <pc:docMk/>
          <pc:sldMk cId="2965994136" sldId="256"/>
        </pc:sldMkLst>
        <pc:spChg chg="mod">
          <ac:chgData name="Jose Hanchi" userId="28c71eeaca0956e6" providerId="LiveId" clId="{5B491430-B406-40DE-A4B1-80F865C4AC2F}" dt="2023-06-30T02:35:42.594" v="1513" actId="20577"/>
          <ac:spMkLst>
            <pc:docMk/>
            <pc:sldMk cId="2965994136" sldId="256"/>
            <ac:spMk id="2" creationId="{17ED010A-6C61-7B30-B740-91F3F0EC0807}"/>
          </ac:spMkLst>
        </pc:spChg>
        <pc:spChg chg="mod">
          <ac:chgData name="Jose Hanchi" userId="28c71eeaca0956e6" providerId="LiveId" clId="{5B491430-B406-40DE-A4B1-80F865C4AC2F}" dt="2023-06-30T02:34:48.453" v="1487" actId="403"/>
          <ac:spMkLst>
            <pc:docMk/>
            <pc:sldMk cId="2965994136" sldId="256"/>
            <ac:spMk id="3" creationId="{DBD1F98F-86B8-FDF3-A1E3-276C1CDC1116}"/>
          </ac:spMkLst>
        </pc:spChg>
      </pc:sldChg>
      <pc:sldChg chg="addSp delSp modSp new mod">
        <pc:chgData name="Jose Hanchi" userId="28c71eeaca0956e6" providerId="LiveId" clId="{5B491430-B406-40DE-A4B1-80F865C4AC2F}" dt="2023-06-29T21:27:50.012" v="1204" actId="5793"/>
        <pc:sldMkLst>
          <pc:docMk/>
          <pc:sldMk cId="1823383447" sldId="257"/>
        </pc:sldMkLst>
        <pc:spChg chg="mod">
          <ac:chgData name="Jose Hanchi" userId="28c71eeaca0956e6" providerId="LiveId" clId="{5B491430-B406-40DE-A4B1-80F865C4AC2F}" dt="2023-06-29T16:26:20.485" v="856" actId="20577"/>
          <ac:spMkLst>
            <pc:docMk/>
            <pc:sldMk cId="1823383447" sldId="257"/>
            <ac:spMk id="2" creationId="{26846A60-29C5-96C6-67A6-92D757A76009}"/>
          </ac:spMkLst>
        </pc:spChg>
        <pc:spChg chg="add mod">
          <ac:chgData name="Jose Hanchi" userId="28c71eeaca0956e6" providerId="LiveId" clId="{5B491430-B406-40DE-A4B1-80F865C4AC2F}" dt="2023-06-29T21:27:50.012" v="1204" actId="5793"/>
          <ac:spMkLst>
            <pc:docMk/>
            <pc:sldMk cId="1823383447" sldId="257"/>
            <ac:spMk id="3" creationId="{9F0A753B-11E9-38D8-2316-43044E23EE68}"/>
          </ac:spMkLst>
        </pc:spChg>
        <pc:spChg chg="add del mod">
          <ac:chgData name="Jose Hanchi" userId="28c71eeaca0956e6" providerId="LiveId" clId="{5B491430-B406-40DE-A4B1-80F865C4AC2F}" dt="2023-06-29T05:22:55.678" v="28" actId="478"/>
          <ac:spMkLst>
            <pc:docMk/>
            <pc:sldMk cId="1823383447" sldId="257"/>
            <ac:spMk id="3" creationId="{E790939F-9437-5197-4AE5-78B44CFF4716}"/>
          </ac:spMkLst>
        </pc:spChg>
        <pc:spChg chg="add del mod">
          <ac:chgData name="Jose Hanchi" userId="28c71eeaca0956e6" providerId="LiveId" clId="{5B491430-B406-40DE-A4B1-80F865C4AC2F}" dt="2023-06-29T16:24:12.127" v="788" actId="478"/>
          <ac:spMkLst>
            <pc:docMk/>
            <pc:sldMk cId="1823383447" sldId="257"/>
            <ac:spMk id="4" creationId="{8108F443-72AF-AECA-651C-9C360A7082AC}"/>
          </ac:spMkLst>
        </pc:spChg>
        <pc:spChg chg="add del mod">
          <ac:chgData name="Jose Hanchi" userId="28c71eeaca0956e6" providerId="LiveId" clId="{5B491430-B406-40DE-A4B1-80F865C4AC2F}" dt="2023-06-29T05:30:01.365" v="192" actId="478"/>
          <ac:spMkLst>
            <pc:docMk/>
            <pc:sldMk cId="1823383447" sldId="257"/>
            <ac:spMk id="5" creationId="{8C1096AA-1D7C-1D07-4B7E-E32511B07B5E}"/>
          </ac:spMkLst>
        </pc:spChg>
        <pc:graphicFrameChg chg="add del mod modGraphic">
          <ac:chgData name="Jose Hanchi" userId="28c71eeaca0956e6" providerId="LiveId" clId="{5B491430-B406-40DE-A4B1-80F865C4AC2F}" dt="2023-06-29T16:24:12.127" v="788" actId="478"/>
          <ac:graphicFrameMkLst>
            <pc:docMk/>
            <pc:sldMk cId="1823383447" sldId="257"/>
            <ac:graphicFrameMk id="6" creationId="{4BE8427B-1508-8E89-13A6-A19C09C98893}"/>
          </ac:graphicFrameMkLst>
        </pc:graphicFrameChg>
      </pc:sldChg>
      <pc:sldChg chg="addSp delSp modSp add mod">
        <pc:chgData name="Jose Hanchi" userId="28c71eeaca0956e6" providerId="LiveId" clId="{5B491430-B406-40DE-A4B1-80F865C4AC2F}" dt="2023-06-30T02:38:15.487" v="1521" actId="478"/>
        <pc:sldMkLst>
          <pc:docMk/>
          <pc:sldMk cId="4037629066" sldId="258"/>
        </pc:sldMkLst>
        <pc:spChg chg="mod">
          <ac:chgData name="Jose Hanchi" userId="28c71eeaca0956e6" providerId="LiveId" clId="{5B491430-B406-40DE-A4B1-80F865C4AC2F}" dt="2023-06-29T21:31:43.175" v="1265" actId="20577"/>
          <ac:spMkLst>
            <pc:docMk/>
            <pc:sldMk cId="4037629066" sldId="258"/>
            <ac:spMk id="2" creationId="{26846A60-29C5-96C6-67A6-92D757A76009}"/>
          </ac:spMkLst>
        </pc:spChg>
        <pc:spChg chg="add del mod">
          <ac:chgData name="Jose Hanchi" userId="28c71eeaca0956e6" providerId="LiveId" clId="{5B491430-B406-40DE-A4B1-80F865C4AC2F}" dt="2023-06-30T02:38:15.487" v="1521" actId="478"/>
          <ac:spMkLst>
            <pc:docMk/>
            <pc:sldMk cId="4037629066" sldId="258"/>
            <ac:spMk id="3" creationId="{7B46B349-6CC6-E5E1-2977-C216353942A6}"/>
          </ac:spMkLst>
        </pc:spChg>
        <pc:spChg chg="mod">
          <ac:chgData name="Jose Hanchi" userId="28c71eeaca0956e6" providerId="LiveId" clId="{5B491430-B406-40DE-A4B1-80F865C4AC2F}" dt="2023-06-30T02:38:11.896" v="1520" actId="554"/>
          <ac:spMkLst>
            <pc:docMk/>
            <pc:sldMk cId="4037629066" sldId="258"/>
            <ac:spMk id="4" creationId="{8108F443-72AF-AECA-651C-9C360A7082AC}"/>
          </ac:spMkLst>
        </pc:spChg>
        <pc:graphicFrameChg chg="mod modGraphic">
          <ac:chgData name="Jose Hanchi" userId="28c71eeaca0956e6" providerId="LiveId" clId="{5B491430-B406-40DE-A4B1-80F865C4AC2F}" dt="2023-06-29T21:30:45.158" v="1264" actId="20577"/>
          <ac:graphicFrameMkLst>
            <pc:docMk/>
            <pc:sldMk cId="4037629066" sldId="258"/>
            <ac:graphicFrameMk id="6" creationId="{4BE8427B-1508-8E89-13A6-A19C09C98893}"/>
          </ac:graphicFrameMkLst>
        </pc:graphicFrameChg>
      </pc:sldChg>
      <pc:sldChg chg="new del">
        <pc:chgData name="Jose Hanchi" userId="28c71eeaca0956e6" providerId="LiveId" clId="{5B491430-B406-40DE-A4B1-80F865C4AC2F}" dt="2023-06-29T06:20:25.094" v="671" actId="47"/>
        <pc:sldMkLst>
          <pc:docMk/>
          <pc:sldMk cId="1441651989" sldId="259"/>
        </pc:sldMkLst>
      </pc:sldChg>
      <pc:sldChg chg="addSp delSp modSp add mod">
        <pc:chgData name="Jose Hanchi" userId="28c71eeaca0956e6" providerId="LiveId" clId="{5B491430-B406-40DE-A4B1-80F865C4AC2F}" dt="2023-06-30T02:29:58.942" v="1394" actId="1076"/>
        <pc:sldMkLst>
          <pc:docMk/>
          <pc:sldMk cId="3338491724" sldId="259"/>
        </pc:sldMkLst>
        <pc:spChg chg="mod">
          <ac:chgData name="Jose Hanchi" userId="28c71eeaca0956e6" providerId="LiveId" clId="{5B491430-B406-40DE-A4B1-80F865C4AC2F}" dt="2023-06-29T18:55:15.833" v="1115" actId="20577"/>
          <ac:spMkLst>
            <pc:docMk/>
            <pc:sldMk cId="3338491724" sldId="259"/>
            <ac:spMk id="2" creationId="{26846A60-29C5-96C6-67A6-92D757A76009}"/>
          </ac:spMkLst>
        </pc:spChg>
        <pc:spChg chg="del">
          <ac:chgData name="Jose Hanchi" userId="28c71eeaca0956e6" providerId="LiveId" clId="{5B491430-B406-40DE-A4B1-80F865C4AC2F}" dt="2023-06-29T06:20:45.774" v="691" actId="478"/>
          <ac:spMkLst>
            <pc:docMk/>
            <pc:sldMk cId="3338491724" sldId="259"/>
            <ac:spMk id="4" creationId="{8108F443-72AF-AECA-651C-9C360A7082AC}"/>
          </ac:spMkLst>
        </pc:spChg>
        <pc:graphicFrameChg chg="del">
          <ac:chgData name="Jose Hanchi" userId="28c71eeaca0956e6" providerId="LiveId" clId="{5B491430-B406-40DE-A4B1-80F865C4AC2F}" dt="2023-06-29T06:20:47.461" v="692" actId="478"/>
          <ac:graphicFrameMkLst>
            <pc:docMk/>
            <pc:sldMk cId="3338491724" sldId="259"/>
            <ac:graphicFrameMk id="6" creationId="{4BE8427B-1508-8E89-13A6-A19C09C98893}"/>
          </ac:graphicFrameMkLst>
        </pc:graphicFrameChg>
        <pc:picChg chg="mod">
          <ac:chgData name="Jose Hanchi" userId="28c71eeaca0956e6" providerId="LiveId" clId="{5B491430-B406-40DE-A4B1-80F865C4AC2F}" dt="2023-06-30T02:29:58.942" v="1394" actId="1076"/>
          <ac:picMkLst>
            <pc:docMk/>
            <pc:sldMk cId="3338491724" sldId="259"/>
            <ac:picMk id="3" creationId="{31F6A138-5ECC-D88F-874F-D8E84457C73E}"/>
          </ac:picMkLst>
        </pc:picChg>
        <pc:picChg chg="add del mod">
          <ac:chgData name="Jose Hanchi" userId="28c71eeaca0956e6" providerId="LiveId" clId="{5B491430-B406-40DE-A4B1-80F865C4AC2F}" dt="2023-06-29T18:54:09.409" v="1085" actId="931"/>
          <ac:picMkLst>
            <pc:docMk/>
            <pc:sldMk cId="3338491724" sldId="259"/>
            <ac:picMk id="4" creationId="{764BD047-C6B3-C638-2B97-D7D26951AAC7}"/>
          </ac:picMkLst>
        </pc:picChg>
        <pc:picChg chg="add mod modCrop">
          <ac:chgData name="Jose Hanchi" userId="28c71eeaca0956e6" providerId="LiveId" clId="{5B491430-B406-40DE-A4B1-80F865C4AC2F}" dt="2023-06-29T18:56:21.194" v="1145" actId="1076"/>
          <ac:picMkLst>
            <pc:docMk/>
            <pc:sldMk cId="3338491724" sldId="259"/>
            <ac:picMk id="6" creationId="{69805ED7-12E2-40BA-020D-9C51FF9B6CF3}"/>
          </ac:picMkLst>
        </pc:picChg>
      </pc:sldChg>
      <pc:sldChg chg="addSp modSp add mod">
        <pc:chgData name="Jose Hanchi" userId="28c71eeaca0956e6" providerId="LiveId" clId="{5B491430-B406-40DE-A4B1-80F865C4AC2F}" dt="2023-06-30T02:39:35.085" v="1544" actId="1038"/>
        <pc:sldMkLst>
          <pc:docMk/>
          <pc:sldMk cId="3138625180" sldId="260"/>
        </pc:sldMkLst>
        <pc:spChg chg="mod">
          <ac:chgData name="Jose Hanchi" userId="28c71eeaca0956e6" providerId="LiveId" clId="{5B491430-B406-40DE-A4B1-80F865C4AC2F}" dt="2023-06-29T06:21:45.036" v="784" actId="20577"/>
          <ac:spMkLst>
            <pc:docMk/>
            <pc:sldMk cId="3138625180" sldId="260"/>
            <ac:spMk id="2" creationId="{26846A60-29C5-96C6-67A6-92D757A76009}"/>
          </ac:spMkLst>
        </pc:spChg>
        <pc:spChg chg="add mod">
          <ac:chgData name="Jose Hanchi" userId="28c71eeaca0956e6" providerId="LiveId" clId="{5B491430-B406-40DE-A4B1-80F865C4AC2F}" dt="2023-06-30T02:39:20.310" v="1527" actId="1035"/>
          <ac:spMkLst>
            <pc:docMk/>
            <pc:sldMk cId="3138625180" sldId="260"/>
            <ac:spMk id="5" creationId="{2E4EB8CC-C6A8-FCC2-A8C0-DD89B1AE113F}"/>
          </ac:spMkLst>
        </pc:spChg>
        <pc:spChg chg="add mod">
          <ac:chgData name="Jose Hanchi" userId="28c71eeaca0956e6" providerId="LiveId" clId="{5B491430-B406-40DE-A4B1-80F865C4AC2F}" dt="2023-06-30T02:39:28.678" v="1537" actId="1035"/>
          <ac:spMkLst>
            <pc:docMk/>
            <pc:sldMk cId="3138625180" sldId="260"/>
            <ac:spMk id="6" creationId="{0EF79C76-71A6-FAD0-3190-281B9098FE35}"/>
          </ac:spMkLst>
        </pc:spChg>
        <pc:spChg chg="add mod">
          <ac:chgData name="Jose Hanchi" userId="28c71eeaca0956e6" providerId="LiveId" clId="{5B491430-B406-40DE-A4B1-80F865C4AC2F}" dt="2023-06-30T02:39:35.085" v="1544" actId="1038"/>
          <ac:spMkLst>
            <pc:docMk/>
            <pc:sldMk cId="3138625180" sldId="260"/>
            <ac:spMk id="7" creationId="{BEE91684-90A3-E851-7247-D43BB60583F8}"/>
          </ac:spMkLst>
        </pc:spChg>
        <pc:grpChg chg="add mod">
          <ac:chgData name="Jose Hanchi" userId="28c71eeaca0956e6" providerId="LiveId" clId="{5B491430-B406-40DE-A4B1-80F865C4AC2F}" dt="2023-06-29T18:51:35.656" v="1041" actId="164"/>
          <ac:grpSpMkLst>
            <pc:docMk/>
            <pc:sldMk cId="3138625180" sldId="260"/>
            <ac:grpSpMk id="8" creationId="{2886FAD4-BCFE-174A-0CEE-233665A697E0}"/>
          </ac:grpSpMkLst>
        </pc:grpChg>
        <pc:picChg chg="mod">
          <ac:chgData name="Jose Hanchi" userId="28c71eeaca0956e6" providerId="LiveId" clId="{5B491430-B406-40DE-A4B1-80F865C4AC2F}" dt="2023-06-30T02:37:33.263" v="1518" actId="14861"/>
          <ac:picMkLst>
            <pc:docMk/>
            <pc:sldMk cId="3138625180" sldId="260"/>
            <ac:picMk id="3" creationId="{E1F2E735-7BE5-DDFB-F29D-DE647347BD44}"/>
          </ac:picMkLst>
        </pc:picChg>
        <pc:picChg chg="add mod">
          <ac:chgData name="Jose Hanchi" userId="28c71eeaca0956e6" providerId="LiveId" clId="{5B491430-B406-40DE-A4B1-80F865C4AC2F}" dt="2023-06-29T18:51:35.656" v="1041" actId="164"/>
          <ac:picMkLst>
            <pc:docMk/>
            <pc:sldMk cId="3138625180" sldId="260"/>
            <ac:picMk id="4" creationId="{99426894-537F-791C-8A6C-B41025BDFF7A}"/>
          </ac:picMkLst>
        </pc:picChg>
      </pc:sldChg>
      <pc:sldChg chg="addSp modSp add mod">
        <pc:chgData name="Jose Hanchi" userId="28c71eeaca0956e6" providerId="LiveId" clId="{5B491430-B406-40DE-A4B1-80F865C4AC2F}" dt="2023-06-30T02:37:23.725" v="1516" actId="14861"/>
        <pc:sldMkLst>
          <pc:docMk/>
          <pc:sldMk cId="4035533170" sldId="261"/>
        </pc:sldMkLst>
        <pc:spChg chg="mod">
          <ac:chgData name="Jose Hanchi" userId="28c71eeaca0956e6" providerId="LiveId" clId="{5B491430-B406-40DE-A4B1-80F865C4AC2F}" dt="2023-06-29T18:56:11.502" v="1144" actId="20577"/>
          <ac:spMkLst>
            <pc:docMk/>
            <pc:sldMk cId="4035533170" sldId="261"/>
            <ac:spMk id="2" creationId="{26846A60-29C5-96C6-67A6-92D757A76009}"/>
          </ac:spMkLst>
        </pc:spChg>
        <pc:spChg chg="add mod">
          <ac:chgData name="Jose Hanchi" userId="28c71eeaca0956e6" providerId="LiveId" clId="{5B491430-B406-40DE-A4B1-80F865C4AC2F}" dt="2023-06-29T18:53:00.583" v="1065" actId="554"/>
          <ac:spMkLst>
            <pc:docMk/>
            <pc:sldMk cId="4035533170" sldId="261"/>
            <ac:spMk id="7" creationId="{F5230E50-F7F6-83A6-6E0D-CC3767195ABD}"/>
          </ac:spMkLst>
        </pc:spChg>
        <pc:spChg chg="add mod">
          <ac:chgData name="Jose Hanchi" userId="28c71eeaca0956e6" providerId="LiveId" clId="{5B491430-B406-40DE-A4B1-80F865C4AC2F}" dt="2023-06-29T18:53:13.369" v="1080" actId="20577"/>
          <ac:spMkLst>
            <pc:docMk/>
            <pc:sldMk cId="4035533170" sldId="261"/>
            <ac:spMk id="8" creationId="{6C5A9D1E-5465-78C2-E477-CB4BD3F40EBE}"/>
          </ac:spMkLst>
        </pc:spChg>
        <pc:picChg chg="mod">
          <ac:chgData name="Jose Hanchi" userId="28c71eeaca0956e6" providerId="LiveId" clId="{5B491430-B406-40DE-A4B1-80F865C4AC2F}" dt="2023-06-30T02:37:23.725" v="1516" actId="14861"/>
          <ac:picMkLst>
            <pc:docMk/>
            <pc:sldMk cId="4035533170" sldId="261"/>
            <ac:picMk id="3" creationId="{FE95631A-7A56-AF82-1275-828A9745C490}"/>
          </ac:picMkLst>
        </pc:picChg>
        <pc:picChg chg="add mod modCrop">
          <ac:chgData name="Jose Hanchi" userId="28c71eeaca0956e6" providerId="LiveId" clId="{5B491430-B406-40DE-A4B1-80F865C4AC2F}" dt="2023-06-29T18:51:46.178" v="1042" actId="1076"/>
          <ac:picMkLst>
            <pc:docMk/>
            <pc:sldMk cId="4035533170" sldId="261"/>
            <ac:picMk id="4" creationId="{7C7EBAEC-53E9-AAF3-E37B-0517428B3648}"/>
          </ac:picMkLst>
        </pc:picChg>
        <pc:picChg chg="add mod modCrop">
          <ac:chgData name="Jose Hanchi" userId="28c71eeaca0956e6" providerId="LiveId" clId="{5B491430-B406-40DE-A4B1-80F865C4AC2F}" dt="2023-06-29T18:51:46.178" v="1042" actId="1076"/>
          <ac:picMkLst>
            <pc:docMk/>
            <pc:sldMk cId="4035533170" sldId="261"/>
            <ac:picMk id="6" creationId="{DCDA9865-D92C-AE08-42F5-4115DB05A183}"/>
          </ac:picMkLst>
        </pc:picChg>
      </pc:sldChg>
      <pc:sldChg chg="new del">
        <pc:chgData name="Jose Hanchi" userId="28c71eeaca0956e6" providerId="LiveId" clId="{5B491430-B406-40DE-A4B1-80F865C4AC2F}" dt="2023-06-29T16:24:07.441" v="786" actId="47"/>
        <pc:sldMkLst>
          <pc:docMk/>
          <pc:sldMk cId="936861564" sldId="262"/>
        </pc:sldMkLst>
      </pc:sldChg>
      <pc:sldChg chg="modSp add mod">
        <pc:chgData name="Jose Hanchi" userId="28c71eeaca0956e6" providerId="LiveId" clId="{5B491430-B406-40DE-A4B1-80F865C4AC2F}" dt="2023-06-29T16:25:48.455" v="849" actId="207"/>
        <pc:sldMkLst>
          <pc:docMk/>
          <pc:sldMk cId="3377979676" sldId="262"/>
        </pc:sldMkLst>
        <pc:spChg chg="mod">
          <ac:chgData name="Jose Hanchi" userId="28c71eeaca0956e6" providerId="LiveId" clId="{5B491430-B406-40DE-A4B1-80F865C4AC2F}" dt="2023-06-29T16:25:37.797" v="846" actId="207"/>
          <ac:spMkLst>
            <pc:docMk/>
            <pc:sldMk cId="3377979676" sldId="262"/>
            <ac:spMk id="4" creationId="{8108F443-72AF-AECA-651C-9C360A7082AC}"/>
          </ac:spMkLst>
        </pc:spChg>
        <pc:graphicFrameChg chg="mod modGraphic">
          <ac:chgData name="Jose Hanchi" userId="28c71eeaca0956e6" providerId="LiveId" clId="{5B491430-B406-40DE-A4B1-80F865C4AC2F}" dt="2023-06-29T16:25:48.455" v="849" actId="207"/>
          <ac:graphicFrameMkLst>
            <pc:docMk/>
            <pc:sldMk cId="3377979676" sldId="262"/>
            <ac:graphicFrameMk id="6" creationId="{4BE8427B-1508-8E89-13A6-A19C09C98893}"/>
          </ac:graphicFrameMkLst>
        </pc:graphicFrameChg>
      </pc:sldChg>
      <pc:sldChg chg="addSp modSp add mod ord">
        <pc:chgData name="Jose Hanchi" userId="28c71eeaca0956e6" providerId="LiveId" clId="{5B491430-B406-40DE-A4B1-80F865C4AC2F}" dt="2023-06-30T00:35:17.087" v="1386" actId="1076"/>
        <pc:sldMkLst>
          <pc:docMk/>
          <pc:sldMk cId="3443957337" sldId="263"/>
        </pc:sldMkLst>
        <pc:spChg chg="mod">
          <ac:chgData name="Jose Hanchi" userId="28c71eeaca0956e6" providerId="LiveId" clId="{5B491430-B406-40DE-A4B1-80F865C4AC2F}" dt="2023-06-29T21:32:09.245" v="1290" actId="6549"/>
          <ac:spMkLst>
            <pc:docMk/>
            <pc:sldMk cId="3443957337" sldId="263"/>
            <ac:spMk id="2" creationId="{26846A60-29C5-96C6-67A6-92D757A76009}"/>
          </ac:spMkLst>
        </pc:spChg>
        <pc:spChg chg="mod">
          <ac:chgData name="Jose Hanchi" userId="28c71eeaca0956e6" providerId="LiveId" clId="{5B491430-B406-40DE-A4B1-80F865C4AC2F}" dt="2023-06-29T21:46:37.345" v="1368" actId="20577"/>
          <ac:spMkLst>
            <pc:docMk/>
            <pc:sldMk cId="3443957337" sldId="263"/>
            <ac:spMk id="3" creationId="{9F0A753B-11E9-38D8-2316-43044E23EE68}"/>
          </ac:spMkLst>
        </pc:spChg>
        <pc:spChg chg="add mod">
          <ac:chgData name="Jose Hanchi" userId="28c71eeaca0956e6" providerId="LiveId" clId="{5B491430-B406-40DE-A4B1-80F865C4AC2F}" dt="2023-06-30T00:35:17.087" v="1386" actId="1076"/>
          <ac:spMkLst>
            <pc:docMk/>
            <pc:sldMk cId="3443957337" sldId="263"/>
            <ac:spMk id="4" creationId="{6468F1B2-E697-4AAE-7D1E-542A5D842FFB}"/>
          </ac:spMkLst>
        </pc:spChg>
      </pc:sldChg>
      <pc:sldChg chg="delSp modSp new mod">
        <pc:chgData name="Jose Hanchi" userId="28c71eeaca0956e6" providerId="LiveId" clId="{5B491430-B406-40DE-A4B1-80F865C4AC2F}" dt="2023-06-30T05:17:00.076" v="1558" actId="478"/>
        <pc:sldMkLst>
          <pc:docMk/>
          <pc:sldMk cId="1407332292" sldId="264"/>
        </pc:sldMkLst>
        <pc:spChg chg="mod">
          <ac:chgData name="Jose Hanchi" userId="28c71eeaca0956e6" providerId="LiveId" clId="{5B491430-B406-40DE-A4B1-80F865C4AC2F}" dt="2023-06-30T05:16:57.854" v="1557" actId="20577"/>
          <ac:spMkLst>
            <pc:docMk/>
            <pc:sldMk cId="1407332292" sldId="264"/>
            <ac:spMk id="2" creationId="{85A3F246-9298-7CE2-DA36-FA03707DCEF6}"/>
          </ac:spMkLst>
        </pc:spChg>
        <pc:spChg chg="del">
          <ac:chgData name="Jose Hanchi" userId="28c71eeaca0956e6" providerId="LiveId" clId="{5B491430-B406-40DE-A4B1-80F865C4AC2F}" dt="2023-06-30T05:17:00.076" v="1558" actId="478"/>
          <ac:spMkLst>
            <pc:docMk/>
            <pc:sldMk cId="1407332292" sldId="264"/>
            <ac:spMk id="3" creationId="{58B0EEEF-F6A0-ED73-E78B-B373532EF4A2}"/>
          </ac:spMkLst>
        </pc:spChg>
      </pc:sldChg>
      <pc:sldChg chg="modSp add mod">
        <pc:chgData name="Jose Hanchi" userId="28c71eeaca0956e6" providerId="LiveId" clId="{5B491430-B406-40DE-A4B1-80F865C4AC2F}" dt="2023-06-30T05:16:46.650" v="1549" actId="207"/>
        <pc:sldMkLst>
          <pc:docMk/>
          <pc:sldMk cId="2187572939" sldId="265"/>
        </pc:sldMkLst>
        <pc:spChg chg="mod">
          <ac:chgData name="Jose Hanchi" userId="28c71eeaca0956e6" providerId="LiveId" clId="{5B491430-B406-40DE-A4B1-80F865C4AC2F}" dt="2023-06-30T05:16:46.650" v="1549" actId="207"/>
          <ac:spMkLst>
            <pc:docMk/>
            <pc:sldMk cId="2187572939" sldId="265"/>
            <ac:spMk id="5" creationId="{4D0CFFE8-0E41-C304-DF13-7227F1DB6D49}"/>
          </ac:spMkLst>
        </pc:spChg>
        <pc:spChg chg="mod">
          <ac:chgData name="Jose Hanchi" userId="28c71eeaca0956e6" providerId="LiveId" clId="{5B491430-B406-40DE-A4B1-80F865C4AC2F}" dt="2023-06-30T05:16:46.650" v="1549" actId="207"/>
          <ac:spMkLst>
            <pc:docMk/>
            <pc:sldMk cId="2187572939" sldId="265"/>
            <ac:spMk id="8" creationId="{1D1A1EF0-DAD9-5273-5ECC-EA5F8E1D3C25}"/>
          </ac:spMkLst>
        </pc:spChg>
        <pc:spChg chg="mod">
          <ac:chgData name="Jose Hanchi" userId="28c71eeaca0956e6" providerId="LiveId" clId="{5B491430-B406-40DE-A4B1-80F865C4AC2F}" dt="2023-06-30T05:16:46.650" v="1549" actId="207"/>
          <ac:spMkLst>
            <pc:docMk/>
            <pc:sldMk cId="2187572939" sldId="265"/>
            <ac:spMk id="10" creationId="{9A217B3E-4E08-1638-B00C-F74DCE9C55B5}"/>
          </ac:spMkLst>
        </pc:spChg>
        <pc:spChg chg="mod">
          <ac:chgData name="Jose Hanchi" userId="28c71eeaca0956e6" providerId="LiveId" clId="{5B491430-B406-40DE-A4B1-80F865C4AC2F}" dt="2023-06-30T05:16:46.650" v="1549" actId="207"/>
          <ac:spMkLst>
            <pc:docMk/>
            <pc:sldMk cId="2187572939" sldId="265"/>
            <ac:spMk id="11" creationId="{1D96C965-2BDE-6765-04B9-943C0FDE44F8}"/>
          </ac:spMkLst>
        </pc:spChg>
        <pc:spChg chg="mod">
          <ac:chgData name="Jose Hanchi" userId="28c71eeaca0956e6" providerId="LiveId" clId="{5B491430-B406-40DE-A4B1-80F865C4AC2F}" dt="2023-06-30T05:16:46.650" v="1549" actId="207"/>
          <ac:spMkLst>
            <pc:docMk/>
            <pc:sldMk cId="2187572939" sldId="265"/>
            <ac:spMk id="12" creationId="{3C626E30-2CDF-7D0F-A154-A833643C876A}"/>
          </ac:spMkLst>
        </pc:spChg>
        <pc:spChg chg="mod">
          <ac:chgData name="Jose Hanchi" userId="28c71eeaca0956e6" providerId="LiveId" clId="{5B491430-B406-40DE-A4B1-80F865C4AC2F}" dt="2023-06-30T05:16:46.650" v="1549" actId="207"/>
          <ac:spMkLst>
            <pc:docMk/>
            <pc:sldMk cId="2187572939" sldId="265"/>
            <ac:spMk id="13" creationId="{C5EAD368-3D38-182D-E7A6-53F9B31BE1DB}"/>
          </ac:spMkLst>
        </pc:spChg>
        <pc:spChg chg="mod">
          <ac:chgData name="Jose Hanchi" userId="28c71eeaca0956e6" providerId="LiveId" clId="{5B491430-B406-40DE-A4B1-80F865C4AC2F}" dt="2023-06-30T05:16:46.650" v="1549" actId="207"/>
          <ac:spMkLst>
            <pc:docMk/>
            <pc:sldMk cId="2187572939" sldId="265"/>
            <ac:spMk id="16" creationId="{2BC6BD22-2C11-918F-77F8-BDF340A7E369}"/>
          </ac:spMkLst>
        </pc:spChg>
        <pc:spChg chg="mod">
          <ac:chgData name="Jose Hanchi" userId="28c71eeaca0956e6" providerId="LiveId" clId="{5B491430-B406-40DE-A4B1-80F865C4AC2F}" dt="2023-06-30T05:16:46.650" v="1549" actId="207"/>
          <ac:spMkLst>
            <pc:docMk/>
            <pc:sldMk cId="2187572939" sldId="265"/>
            <ac:spMk id="18" creationId="{6EE8CAB6-F278-C86B-B8C3-5CE8BDF584A6}"/>
          </ac:spMkLst>
        </pc:spChg>
        <pc:spChg chg="mod">
          <ac:chgData name="Jose Hanchi" userId="28c71eeaca0956e6" providerId="LiveId" clId="{5B491430-B406-40DE-A4B1-80F865C4AC2F}" dt="2023-06-30T05:16:46.650" v="1549" actId="207"/>
          <ac:spMkLst>
            <pc:docMk/>
            <pc:sldMk cId="2187572939" sldId="265"/>
            <ac:spMk id="19" creationId="{37B38D91-B3B2-7DAC-7BBF-D449D33F5546}"/>
          </ac:spMkLst>
        </pc:spChg>
        <pc:spChg chg="mod">
          <ac:chgData name="Jose Hanchi" userId="28c71eeaca0956e6" providerId="LiveId" clId="{5B491430-B406-40DE-A4B1-80F865C4AC2F}" dt="2023-06-30T05:16:46.650" v="1549" actId="207"/>
          <ac:spMkLst>
            <pc:docMk/>
            <pc:sldMk cId="2187572939" sldId="265"/>
            <ac:spMk id="20" creationId="{FEF14362-5FB4-FE37-284D-ECF4727FFBAD}"/>
          </ac:spMkLst>
        </pc:spChg>
        <pc:spChg chg="mod">
          <ac:chgData name="Jose Hanchi" userId="28c71eeaca0956e6" providerId="LiveId" clId="{5B491430-B406-40DE-A4B1-80F865C4AC2F}" dt="2023-06-30T05:16:46.650" v="1549" actId="207"/>
          <ac:spMkLst>
            <pc:docMk/>
            <pc:sldMk cId="2187572939" sldId="265"/>
            <ac:spMk id="21" creationId="{AF1A09DF-94E0-C868-2081-9639F2C37DE4}"/>
          </ac:spMkLst>
        </pc:spChg>
        <pc:spChg chg="mod">
          <ac:chgData name="Jose Hanchi" userId="28c71eeaca0956e6" providerId="LiveId" clId="{5B491430-B406-40DE-A4B1-80F865C4AC2F}" dt="2023-06-30T05:16:46.650" v="1549" actId="207"/>
          <ac:spMkLst>
            <pc:docMk/>
            <pc:sldMk cId="2187572939" sldId="265"/>
            <ac:spMk id="22" creationId="{C5CE2D44-1F47-D477-C478-786E315153B9}"/>
          </ac:spMkLst>
        </pc:spChg>
        <pc:spChg chg="mod">
          <ac:chgData name="Jose Hanchi" userId="28c71eeaca0956e6" providerId="LiveId" clId="{5B491430-B406-40DE-A4B1-80F865C4AC2F}" dt="2023-06-30T05:16:46.650" v="1549" actId="207"/>
          <ac:spMkLst>
            <pc:docMk/>
            <pc:sldMk cId="2187572939" sldId="265"/>
            <ac:spMk id="23" creationId="{E8FD2836-C934-8BC2-45CE-BEAA903D75FD}"/>
          </ac:spMkLst>
        </pc:spChg>
        <pc:spChg chg="mod">
          <ac:chgData name="Jose Hanchi" userId="28c71eeaca0956e6" providerId="LiveId" clId="{5B491430-B406-40DE-A4B1-80F865C4AC2F}" dt="2023-06-30T05:16:46.650" v="1549" actId="207"/>
          <ac:spMkLst>
            <pc:docMk/>
            <pc:sldMk cId="2187572939" sldId="265"/>
            <ac:spMk id="133" creationId="{81DB0567-3C37-A9D7-C028-A417B4F5F9C7}"/>
          </ac:spMkLst>
        </pc:spChg>
      </pc:sldChg>
      <pc:sldMasterChg chg="setBg">
        <pc:chgData name="Jose Hanchi" userId="28c71eeaca0956e6" providerId="LiveId" clId="{5B491430-B406-40DE-A4B1-80F865C4AC2F}" dt="2023-06-29T16:25:23.984" v="845"/>
        <pc:sldMasterMkLst>
          <pc:docMk/>
          <pc:sldMasterMk cId="1367024649" sldId="2147483720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2B62-4DA2-40F6-A957-6232A7155F4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03FC-5726-4602-9A27-F4E4EECE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0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2B62-4DA2-40F6-A957-6232A7155F4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03FC-5726-4602-9A27-F4E4EECE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5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2B62-4DA2-40F6-A957-6232A7155F4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03FC-5726-4602-9A27-F4E4EECE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9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2B62-4DA2-40F6-A957-6232A7155F4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03FC-5726-4602-9A27-F4E4EECE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5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2B62-4DA2-40F6-A957-6232A7155F4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03FC-5726-4602-9A27-F4E4EECE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5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2B62-4DA2-40F6-A957-6232A7155F4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03FC-5726-4602-9A27-F4E4EECE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9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2B62-4DA2-40F6-A957-6232A7155F4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03FC-5726-4602-9A27-F4E4EECE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2B62-4DA2-40F6-A957-6232A7155F4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03FC-5726-4602-9A27-F4E4EECE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2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2B62-4DA2-40F6-A957-6232A7155F4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03FC-5726-4602-9A27-F4E4EECE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8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2B62-4DA2-40F6-A957-6232A7155F4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03FC-5726-4602-9A27-F4E4EECE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3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2B62-4DA2-40F6-A957-6232A7155F4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03FC-5726-4602-9A27-F4E4EECE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0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A2B62-4DA2-40F6-A957-6232A7155F4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D03FC-5726-4602-9A27-F4E4EECE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24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jose.hanchi/viz/RockbusterDBSQLAnalysis/RockbusterD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010A-6C61-7B30-B740-91F3F0EC0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055" y="1122363"/>
            <a:ext cx="10074165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Database &amp; SQL for Analysis</a:t>
            </a:r>
            <a:br>
              <a:rPr lang="en-US" sz="6600" b="1" dirty="0"/>
            </a:br>
            <a:r>
              <a:rPr lang="en-US" sz="4800" b="1" dirty="0"/>
              <a:t>Rockbuster PostgreSQL Database</a:t>
            </a:r>
            <a:endParaRPr lang="en-US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1F98F-86B8-FDF3-A1E3-276C1CDC11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Jose Hanchi</a:t>
            </a:r>
          </a:p>
          <a:p>
            <a:r>
              <a:rPr lang="en-US" sz="3200" dirty="0"/>
              <a:t>29 Jun 2023</a:t>
            </a:r>
          </a:p>
        </p:txBody>
      </p:sp>
    </p:spTree>
    <p:extLst>
      <p:ext uri="{BB962C8B-B14F-4D97-AF65-F5344CB8AC3E}">
        <p14:creationId xmlns:p14="http://schemas.microsoft.com/office/powerpoint/2010/main" val="2965994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4D0CFFE8-0E41-C304-DF13-7227F1DB6D49}"/>
              </a:ext>
            </a:extLst>
          </p:cNvPr>
          <p:cNvSpPr/>
          <p:nvPr/>
        </p:nvSpPr>
        <p:spPr>
          <a:xfrm>
            <a:off x="4748978" y="3529639"/>
            <a:ext cx="1347020" cy="803787"/>
          </a:xfrm>
          <a:prstGeom prst="flowChartAlternateProcess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customer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1D1A1EF0-DAD9-5273-5ECC-EA5F8E1D3C25}"/>
              </a:ext>
            </a:extLst>
          </p:cNvPr>
          <p:cNvSpPr/>
          <p:nvPr/>
        </p:nvSpPr>
        <p:spPr>
          <a:xfrm>
            <a:off x="4744064" y="2398157"/>
            <a:ext cx="1347020" cy="803787"/>
          </a:xfrm>
          <a:prstGeom prst="flowChartAlternateProcess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film category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00961FAA-5CD0-BB7C-22EF-D3CE4F90698E}"/>
              </a:ext>
            </a:extLst>
          </p:cNvPr>
          <p:cNvSpPr/>
          <p:nvPr/>
        </p:nvSpPr>
        <p:spPr>
          <a:xfrm>
            <a:off x="2568473" y="2254246"/>
            <a:ext cx="1347020" cy="803787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rental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9A217B3E-4E08-1638-B00C-F74DCE9C55B5}"/>
              </a:ext>
            </a:extLst>
          </p:cNvPr>
          <p:cNvSpPr/>
          <p:nvPr/>
        </p:nvSpPr>
        <p:spPr>
          <a:xfrm>
            <a:off x="4748979" y="1266675"/>
            <a:ext cx="1347020" cy="803787"/>
          </a:xfrm>
          <a:prstGeom prst="flowChartAlternateProcess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inventory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1D96C965-2BDE-6765-04B9-943C0FDE44F8}"/>
              </a:ext>
            </a:extLst>
          </p:cNvPr>
          <p:cNvSpPr/>
          <p:nvPr/>
        </p:nvSpPr>
        <p:spPr>
          <a:xfrm>
            <a:off x="4748979" y="135193"/>
            <a:ext cx="1347020" cy="803787"/>
          </a:xfrm>
          <a:prstGeom prst="flowChartAlternateProcess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film actor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3C626E30-2CDF-7D0F-A154-A833643C876A}"/>
              </a:ext>
            </a:extLst>
          </p:cNvPr>
          <p:cNvSpPr/>
          <p:nvPr/>
        </p:nvSpPr>
        <p:spPr>
          <a:xfrm>
            <a:off x="4744064" y="4661121"/>
            <a:ext cx="1347020" cy="803787"/>
          </a:xfrm>
          <a:prstGeom prst="flowChartAlternateProcess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staff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C5EAD368-3D38-182D-E7A6-53F9B31BE1DB}"/>
              </a:ext>
            </a:extLst>
          </p:cNvPr>
          <p:cNvSpPr/>
          <p:nvPr/>
        </p:nvSpPr>
        <p:spPr>
          <a:xfrm>
            <a:off x="4748978" y="5792603"/>
            <a:ext cx="1347020" cy="803787"/>
          </a:xfrm>
          <a:prstGeom prst="flowChartAlternateProcess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store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C478359C-981E-F15B-3957-592B932041A8}"/>
              </a:ext>
            </a:extLst>
          </p:cNvPr>
          <p:cNvSpPr/>
          <p:nvPr/>
        </p:nvSpPr>
        <p:spPr>
          <a:xfrm>
            <a:off x="653848" y="3454897"/>
            <a:ext cx="1347020" cy="803787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2BC6BD22-2C11-918F-77F8-BDF340A7E369}"/>
              </a:ext>
            </a:extLst>
          </p:cNvPr>
          <p:cNvSpPr/>
          <p:nvPr/>
        </p:nvSpPr>
        <p:spPr>
          <a:xfrm>
            <a:off x="6656437" y="137651"/>
            <a:ext cx="1347020" cy="803787"/>
          </a:xfrm>
          <a:prstGeom prst="flowChartAlternateProcess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actor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6EE8CAB6-F278-C86B-B8C3-5CE8BDF584A6}"/>
              </a:ext>
            </a:extLst>
          </p:cNvPr>
          <p:cNvSpPr/>
          <p:nvPr/>
        </p:nvSpPr>
        <p:spPr>
          <a:xfrm>
            <a:off x="8535129" y="1266130"/>
            <a:ext cx="1347020" cy="803787"/>
          </a:xfrm>
          <a:prstGeom prst="flowChartAlternateProcess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language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37B38D91-B3B2-7DAC-7BBF-D449D33F5546}"/>
              </a:ext>
            </a:extLst>
          </p:cNvPr>
          <p:cNvSpPr/>
          <p:nvPr/>
        </p:nvSpPr>
        <p:spPr>
          <a:xfrm>
            <a:off x="6661352" y="1266131"/>
            <a:ext cx="1347020" cy="803787"/>
          </a:xfrm>
          <a:prstGeom prst="flowChartAlternateProcess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film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FEF14362-5FB4-FE37-284D-ECF4727FFBAD}"/>
              </a:ext>
            </a:extLst>
          </p:cNvPr>
          <p:cNvSpPr/>
          <p:nvPr/>
        </p:nvSpPr>
        <p:spPr>
          <a:xfrm>
            <a:off x="6651522" y="2401159"/>
            <a:ext cx="1347020" cy="803787"/>
          </a:xfrm>
          <a:prstGeom prst="flowChartAlternateProcess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category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AF1A09DF-94E0-C868-2081-9639F2C37DE4}"/>
              </a:ext>
            </a:extLst>
          </p:cNvPr>
          <p:cNvSpPr/>
          <p:nvPr/>
        </p:nvSpPr>
        <p:spPr>
          <a:xfrm>
            <a:off x="6658689" y="4661121"/>
            <a:ext cx="1347020" cy="803787"/>
          </a:xfrm>
          <a:prstGeom prst="flowChartAlternateProcess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C5CE2D44-1F47-D477-C478-786E315153B9}"/>
              </a:ext>
            </a:extLst>
          </p:cNvPr>
          <p:cNvSpPr/>
          <p:nvPr/>
        </p:nvSpPr>
        <p:spPr>
          <a:xfrm>
            <a:off x="8327012" y="4661121"/>
            <a:ext cx="1347020" cy="803787"/>
          </a:xfrm>
          <a:prstGeom prst="flowChartAlternateProcess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city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E8FD2836-C934-8BC2-45CE-BEAA903D75FD}"/>
              </a:ext>
            </a:extLst>
          </p:cNvPr>
          <p:cNvSpPr/>
          <p:nvPr/>
        </p:nvSpPr>
        <p:spPr>
          <a:xfrm>
            <a:off x="10006651" y="4661121"/>
            <a:ext cx="1347020" cy="803787"/>
          </a:xfrm>
          <a:prstGeom prst="flowChartAlternateProcess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country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3D0506-8CE8-6EBD-5BE7-9A4C46B621BE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8005709" y="5063015"/>
            <a:ext cx="321303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A1B9AE8-59B3-5D41-D8FA-CA55CF7434B8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9674032" y="5063015"/>
            <a:ext cx="332619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B56C04-9753-354B-7AA5-132B2518DA82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 flipV="1">
            <a:off x="6095998" y="5063015"/>
            <a:ext cx="562691" cy="1131482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2436D05-C592-A8BB-0072-0A1C8D3D0F21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H="1" flipV="1">
            <a:off x="5417574" y="5464908"/>
            <a:ext cx="4914" cy="327695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E475080-36B9-028C-4EA2-0B19485E7A16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6091084" y="5063015"/>
            <a:ext cx="567605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DE86FC5-37F6-9D96-C30D-9407F158E419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6095998" y="3931533"/>
            <a:ext cx="562691" cy="1131482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8337AFE-A22E-7AF5-1A83-2C73F966D51C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6091084" y="2800051"/>
            <a:ext cx="560438" cy="3002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5F542F1-31E0-8C5A-C45C-C01A46315DFC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 flipV="1">
            <a:off x="6091084" y="1668025"/>
            <a:ext cx="570268" cy="1132026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BCF1F8A-3230-9A48-0FDA-22D49121FED5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6095999" y="1668025"/>
            <a:ext cx="565353" cy="544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469C9B3-4C0C-853F-E3B2-DB080F8555ED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>
            <a:off x="6095999" y="537087"/>
            <a:ext cx="565353" cy="1130938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DF2AAD7-A528-B6EF-6708-1485FCF79078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6095999" y="537087"/>
            <a:ext cx="560438" cy="2458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79B4746-F07D-D7D8-54CB-52C1925A8025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 flipV="1">
            <a:off x="8008372" y="1668024"/>
            <a:ext cx="526757" cy="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7907E7B-CB70-8D2F-CFA8-5FBD3381096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915493" y="1668569"/>
            <a:ext cx="833486" cy="98757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D41AF0B-0EFE-8812-4F77-6C4FAA3BE310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3915493" y="2656140"/>
            <a:ext cx="833485" cy="1275393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6305844-7383-C069-A5AA-378155E006FE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3915493" y="2656140"/>
            <a:ext cx="828571" cy="2406875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109A51A-5FA9-AD5B-68E1-9A91CD038564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2000868" y="2656140"/>
            <a:ext cx="567605" cy="120065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D9DDCF6-B7CE-463F-9CBE-296664AD79AA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>
            <a:off x="2000868" y="3856791"/>
            <a:ext cx="2748110" cy="74742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4FBDB95-BCE9-23AE-BD54-D9376BA4207B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2000868" y="3856791"/>
            <a:ext cx="2743196" cy="1206224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lowchart: Alternate Process 131">
            <a:extLst>
              <a:ext uri="{FF2B5EF4-FFF2-40B4-BE49-F238E27FC236}">
                <a16:creationId xmlns:a16="http://schemas.microsoft.com/office/drawing/2014/main" id="{E2BD44D5-8C09-9FFD-1453-712E2591A885}"/>
              </a:ext>
            </a:extLst>
          </p:cNvPr>
          <p:cNvSpPr/>
          <p:nvPr/>
        </p:nvSpPr>
        <p:spPr>
          <a:xfrm>
            <a:off x="530476" y="135193"/>
            <a:ext cx="1347020" cy="803787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fact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</a:t>
            </a:r>
          </a:p>
        </p:txBody>
      </p:sp>
      <p:sp>
        <p:nvSpPr>
          <p:cNvPr id="133" name="Flowchart: Alternate Process 132">
            <a:extLst>
              <a:ext uri="{FF2B5EF4-FFF2-40B4-BE49-F238E27FC236}">
                <a16:creationId xmlns:a16="http://schemas.microsoft.com/office/drawing/2014/main" id="{81DB0567-3C37-A9D7-C028-A417B4F5F9C7}"/>
              </a:ext>
            </a:extLst>
          </p:cNvPr>
          <p:cNvSpPr/>
          <p:nvPr/>
        </p:nvSpPr>
        <p:spPr>
          <a:xfrm>
            <a:off x="530476" y="1062400"/>
            <a:ext cx="1347020" cy="803787"/>
          </a:xfrm>
          <a:prstGeom prst="flowChartAlternateProcess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dimension table</a:t>
            </a:r>
          </a:p>
        </p:txBody>
      </p:sp>
    </p:spTree>
    <p:extLst>
      <p:ext uri="{BB962C8B-B14F-4D97-AF65-F5344CB8AC3E}">
        <p14:creationId xmlns:p14="http://schemas.microsoft.com/office/powerpoint/2010/main" val="218757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6A60-29C5-96C6-67A6-92D757A76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917" y="28629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" panose="020E0602020502020306" pitchFamily="34" charset="0"/>
              </a:rPr>
              <a:t>SUMMARY OF TABLES: film &amp; customer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0A753B-11E9-38D8-2316-43044E23EE68}"/>
              </a:ext>
            </a:extLst>
          </p:cNvPr>
          <p:cNvSpPr txBox="1"/>
          <p:nvPr/>
        </p:nvSpPr>
        <p:spPr>
          <a:xfrm>
            <a:off x="677917" y="2369582"/>
            <a:ext cx="101787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General description of table fields</a:t>
            </a:r>
          </a:p>
          <a:p>
            <a:pPr algn="ctr"/>
            <a:r>
              <a:rPr lang="en-US" sz="5000" dirty="0"/>
              <a:t>from the Rockbuster database</a:t>
            </a:r>
          </a:p>
        </p:txBody>
      </p:sp>
    </p:spTree>
    <p:extLst>
      <p:ext uri="{BB962C8B-B14F-4D97-AF65-F5344CB8AC3E}">
        <p14:creationId xmlns:p14="http://schemas.microsoft.com/office/powerpoint/2010/main" val="182338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6A60-29C5-96C6-67A6-92D757A76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917" y="28629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" panose="020E0602020502020306" pitchFamily="34" charset="0"/>
              </a:rPr>
              <a:t>Table: film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08F443-72AF-AECA-651C-9C360A7082AC}"/>
              </a:ext>
            </a:extLst>
          </p:cNvPr>
          <p:cNvSpPr txBox="1"/>
          <p:nvPr/>
        </p:nvSpPr>
        <p:spPr>
          <a:xfrm>
            <a:off x="5167850" y="286297"/>
            <a:ext cx="648286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0" dirty="0">
                <a:solidFill>
                  <a:schemeClr val="tx1">
                    <a:lumMod val="85000"/>
                  </a:schemeClr>
                </a:solidFill>
                <a:latin typeface="Berlin Sans FB" panose="020E0602020502020306" pitchFamily="34" charset="0"/>
              </a:rPr>
              <a:t>1,000</a:t>
            </a:r>
            <a:r>
              <a:rPr lang="en-US" sz="8000" dirty="0">
                <a:solidFill>
                  <a:schemeClr val="tx1">
                    <a:lumMod val="8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sz="4000" dirty="0">
                <a:solidFill>
                  <a:schemeClr val="tx1">
                    <a:lumMod val="85000"/>
                  </a:schemeClr>
                </a:solidFill>
                <a:latin typeface="Berlin Sans FB" panose="020E0602020502020306" pitchFamily="34" charset="0"/>
              </a:rPr>
              <a:t>unique records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BE8427B-1508-8E89-13A6-A19C09C98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269977"/>
              </p:ext>
            </p:extLst>
          </p:nvPr>
        </p:nvGraphicFramePr>
        <p:xfrm>
          <a:off x="677917" y="2204059"/>
          <a:ext cx="10972798" cy="397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6455">
                  <a:extLst>
                    <a:ext uri="{9D8B030D-6E8A-4147-A177-3AD203B41FA5}">
                      <a16:colId xmlns:a16="http://schemas.microsoft.com/office/drawing/2014/main" val="1964256538"/>
                    </a:ext>
                  </a:extLst>
                </a:gridCol>
                <a:gridCol w="3669938">
                  <a:extLst>
                    <a:ext uri="{9D8B030D-6E8A-4147-A177-3AD203B41FA5}">
                      <a16:colId xmlns:a16="http://schemas.microsoft.com/office/drawing/2014/main" val="603904796"/>
                    </a:ext>
                  </a:extLst>
                </a:gridCol>
                <a:gridCol w="1760254">
                  <a:extLst>
                    <a:ext uri="{9D8B030D-6E8A-4147-A177-3AD203B41FA5}">
                      <a16:colId xmlns:a16="http://schemas.microsoft.com/office/drawing/2014/main" val="1946132558"/>
                    </a:ext>
                  </a:extLst>
                </a:gridCol>
                <a:gridCol w="3556151">
                  <a:extLst>
                    <a:ext uri="{9D8B030D-6E8A-4147-A177-3AD203B41FA5}">
                      <a16:colId xmlns:a16="http://schemas.microsoft.com/office/drawing/2014/main" val="1230301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u="sng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field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Minimum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Average/Mode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Maximum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3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115.27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197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release_year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2006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2006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2006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59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rental_duration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16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replacement_cost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9.99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19.98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29.99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81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A Action-Packed Character…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A Unbelievable Yarn of a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284994"/>
                  </a:ext>
                </a:extLst>
              </a:tr>
              <a:tr h="3520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Academy Dinosaur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n/a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Zorro Ark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211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full_text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04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rating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3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special_features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{"Behind the Scenes"}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{</a:t>
                      </a:r>
                      <a:r>
                        <a:rPr lang="en-US" dirty="0" err="1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Trailers,"Deleted</a:t>
                      </a:r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Scenes","Behind</a:t>
                      </a:r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 the Scenes"}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860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97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6A60-29C5-96C6-67A6-92D757A76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917" y="28629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" panose="020E0602020502020306" pitchFamily="34" charset="0"/>
              </a:rPr>
              <a:t>Table: customer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08F443-72AF-AECA-651C-9C360A7082AC}"/>
              </a:ext>
            </a:extLst>
          </p:cNvPr>
          <p:cNvSpPr txBox="1"/>
          <p:nvPr/>
        </p:nvSpPr>
        <p:spPr>
          <a:xfrm>
            <a:off x="6301173" y="286297"/>
            <a:ext cx="534954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0" dirty="0">
                <a:solidFill>
                  <a:schemeClr val="tx1">
                    <a:lumMod val="85000"/>
                  </a:schemeClr>
                </a:solidFill>
                <a:latin typeface="Berlin Sans FB" panose="020E0602020502020306" pitchFamily="34" charset="0"/>
              </a:rPr>
              <a:t>599</a:t>
            </a:r>
            <a:r>
              <a:rPr lang="en-US" sz="4000" dirty="0">
                <a:solidFill>
                  <a:schemeClr val="tx1">
                    <a:lumMod val="85000"/>
                  </a:schemeClr>
                </a:solidFill>
                <a:latin typeface="Berlin Sans FB" panose="020E0602020502020306" pitchFamily="34" charset="0"/>
              </a:rPr>
              <a:t> unique records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BE8427B-1508-8E89-13A6-A19C09C98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023068"/>
              </p:ext>
            </p:extLst>
          </p:nvPr>
        </p:nvGraphicFramePr>
        <p:xfrm>
          <a:off x="677917" y="2204059"/>
          <a:ext cx="10972798" cy="3500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3393">
                  <a:extLst>
                    <a:ext uri="{9D8B030D-6E8A-4147-A177-3AD203B41FA5}">
                      <a16:colId xmlns:a16="http://schemas.microsoft.com/office/drawing/2014/main" val="1964256538"/>
                    </a:ext>
                  </a:extLst>
                </a:gridCol>
                <a:gridCol w="3733000">
                  <a:extLst>
                    <a:ext uri="{9D8B030D-6E8A-4147-A177-3AD203B41FA5}">
                      <a16:colId xmlns:a16="http://schemas.microsoft.com/office/drawing/2014/main" val="603904796"/>
                    </a:ext>
                  </a:extLst>
                </a:gridCol>
                <a:gridCol w="1760254">
                  <a:extLst>
                    <a:ext uri="{9D8B030D-6E8A-4147-A177-3AD203B41FA5}">
                      <a16:colId xmlns:a16="http://schemas.microsoft.com/office/drawing/2014/main" val="1946132558"/>
                    </a:ext>
                  </a:extLst>
                </a:gridCol>
                <a:gridCol w="3556151">
                  <a:extLst>
                    <a:ext uri="{9D8B030D-6E8A-4147-A177-3AD203B41FA5}">
                      <a16:colId xmlns:a16="http://schemas.microsoft.com/office/drawing/2014/main" val="1230301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u="sng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field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Minimum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Average/Mode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Maximum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3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0</a:t>
                      </a:r>
                      <a:b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</a:br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[15 records]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1</a:t>
                      </a:r>
                      <a:b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</a:br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[584 records]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197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address_id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n/a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605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59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store_id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16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Activebool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n/a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True</a:t>
                      </a:r>
                      <a:b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</a:br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[all records]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n/a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81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first_name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Aaron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Jamie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Zachary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284994"/>
                  </a:ext>
                </a:extLst>
              </a:tr>
              <a:tr h="3520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last_name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Abney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n/a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Young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211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aaron.selby@sakilacustomer.org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zachary.hite@sakilacustomer.org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04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62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6A60-29C5-96C6-67A6-92D757A76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917" y="28629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" panose="020E0602020502020306" pitchFamily="34" charset="0"/>
              </a:rPr>
              <a:t>ANALYSIS USING 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0A753B-11E9-38D8-2316-43044E23EE68}"/>
              </a:ext>
            </a:extLst>
          </p:cNvPr>
          <p:cNvSpPr txBox="1"/>
          <p:nvPr/>
        </p:nvSpPr>
        <p:spPr>
          <a:xfrm>
            <a:off x="677917" y="2369582"/>
            <a:ext cx="101787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Determined top countries, top cities, and top paying customers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8F1B2-E697-4AAE-7D1E-542A5D842FFB}"/>
              </a:ext>
            </a:extLst>
          </p:cNvPr>
          <p:cNvSpPr txBox="1"/>
          <p:nvPr/>
        </p:nvSpPr>
        <p:spPr>
          <a:xfrm>
            <a:off x="935613" y="4250688"/>
            <a:ext cx="103207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https://public.tableau.com/app/profile/jose.hanchi/viz/RockbusterDBSQLAnalysis/RockbusterDB</a:t>
            </a:r>
            <a:r>
              <a:rPr lang="en-US" sz="2000" dirty="0"/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395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6A60-29C5-96C6-67A6-92D757A76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917" y="28629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" panose="020E0602020502020306" pitchFamily="34" charset="0"/>
              </a:rPr>
              <a:t>Top 10 countries (number of customers)</a:t>
            </a:r>
          </a:p>
        </p:txBody>
      </p:sp>
      <p:pic>
        <p:nvPicPr>
          <p:cNvPr id="6" name="Picture 5" descr="A picture containing map, text, atlas&#10;&#10;Description automatically generated">
            <a:extLst>
              <a:ext uri="{FF2B5EF4-FFF2-40B4-BE49-F238E27FC236}">
                <a16:creationId xmlns:a16="http://schemas.microsoft.com/office/drawing/2014/main" id="{69805ED7-12E2-40BA-020D-9C51FF9B6C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43"/>
          <a:stretch/>
        </p:blipFill>
        <p:spPr>
          <a:xfrm>
            <a:off x="1067562" y="1413666"/>
            <a:ext cx="10056876" cy="53156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F6A138-5ECC-D88F-874F-D8E84457C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871" y="4981010"/>
            <a:ext cx="2112257" cy="17483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849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6A60-29C5-96C6-67A6-92D757A76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917" y="28629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" panose="020E0602020502020306" pitchFamily="34" charset="0"/>
              </a:rPr>
              <a:t>Top 10 cities (from Top 10 countries)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886FAD4-BCFE-174A-0CEE-233665A697E0}"/>
              </a:ext>
            </a:extLst>
          </p:cNvPr>
          <p:cNvGrpSpPr/>
          <p:nvPr/>
        </p:nvGrpSpPr>
        <p:grpSpPr>
          <a:xfrm>
            <a:off x="845109" y="1336629"/>
            <a:ext cx="10601296" cy="5235073"/>
            <a:chOff x="845109" y="1336629"/>
            <a:chExt cx="10601296" cy="5235073"/>
          </a:xfrm>
        </p:grpSpPr>
        <p:pic>
          <p:nvPicPr>
            <p:cNvPr id="4" name="Picture 3" descr="A map of the world&#10;&#10;Description automatically generated with medium confidence">
              <a:extLst>
                <a:ext uri="{FF2B5EF4-FFF2-40B4-BE49-F238E27FC236}">
                  <a16:creationId xmlns:a16="http://schemas.microsoft.com/office/drawing/2014/main" id="{99426894-537F-791C-8A6C-B41025BDF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109" y="1336629"/>
              <a:ext cx="10601296" cy="523507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4EB8CC-C6A8-FCC2-A8C0-DD89B1AE113F}"/>
                </a:ext>
              </a:extLst>
            </p:cNvPr>
            <p:cNvSpPr txBox="1"/>
            <p:nvPr/>
          </p:nvSpPr>
          <p:spPr>
            <a:xfrm>
              <a:off x="1722715" y="3013124"/>
              <a:ext cx="524504" cy="400110"/>
            </a:xfrm>
            <a:prstGeom prst="rect">
              <a:avLst/>
            </a:prstGeom>
            <a:solidFill>
              <a:srgbClr val="00000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1</a:t>
              </a:r>
            </a:p>
            <a:p>
              <a:pPr algn="ctr"/>
              <a:r>
                <a:rPr lang="en-US" sz="1000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Celaya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F79C76-71A6-FAD0-3190-281B9098FE35}"/>
                </a:ext>
              </a:extLst>
            </p:cNvPr>
            <p:cNvSpPr txBox="1"/>
            <p:nvPr/>
          </p:nvSpPr>
          <p:spPr>
            <a:xfrm>
              <a:off x="8267069" y="3023614"/>
              <a:ext cx="928459" cy="400110"/>
            </a:xfrm>
            <a:prstGeom prst="rect">
              <a:avLst/>
            </a:prstGeom>
            <a:solidFill>
              <a:srgbClr val="00000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1</a:t>
              </a:r>
            </a:p>
            <a:p>
              <a:pPr algn="ctr"/>
              <a:r>
                <a:rPr lang="en-US" sz="1000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Dhule (Dhulia)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E91684-90A3-E851-7247-D43BB60583F8}"/>
                </a:ext>
              </a:extLst>
            </p:cNvPr>
            <p:cNvSpPr txBox="1"/>
            <p:nvPr/>
          </p:nvSpPr>
          <p:spPr>
            <a:xfrm>
              <a:off x="10604359" y="2226840"/>
              <a:ext cx="476412" cy="400110"/>
            </a:xfrm>
            <a:prstGeom prst="rect">
              <a:avLst/>
            </a:prstGeom>
            <a:solidFill>
              <a:srgbClr val="00000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1</a:t>
              </a:r>
            </a:p>
            <a:p>
              <a:pPr algn="ctr"/>
              <a:r>
                <a:rPr lang="en-US" sz="1000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Xintai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1F2E735-7BE5-DDFB-F29D-DE647347B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524" y="4868887"/>
            <a:ext cx="2912509" cy="170281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8625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6A60-29C5-96C6-67A6-92D757A76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4" y="286297"/>
            <a:ext cx="11558354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" panose="020E0602020502020306" pitchFamily="34" charset="0"/>
              </a:rPr>
              <a:t>Top 5 paying customers (from Top 10 Cities)</a:t>
            </a:r>
          </a:p>
        </p:txBody>
      </p:sp>
      <p:pic>
        <p:nvPicPr>
          <p:cNvPr id="4" name="Picture 3" descr="A map of the united states&#10;&#10;Description automatically generated">
            <a:extLst>
              <a:ext uri="{FF2B5EF4-FFF2-40B4-BE49-F238E27FC236}">
                <a16:creationId xmlns:a16="http://schemas.microsoft.com/office/drawing/2014/main" id="{7C7EBAEC-53E9-AAF3-E37B-0517428B36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51"/>
          <a:stretch/>
        </p:blipFill>
        <p:spPr>
          <a:xfrm>
            <a:off x="551794" y="1895639"/>
            <a:ext cx="5044965" cy="4442122"/>
          </a:xfrm>
          <a:prstGeom prst="rect">
            <a:avLst/>
          </a:prstGeom>
        </p:spPr>
      </p:pic>
      <p:pic>
        <p:nvPicPr>
          <p:cNvPr id="6" name="Picture 5" descr="A map of the world&#10;&#10;Description automatically generated with low confidence">
            <a:extLst>
              <a:ext uri="{FF2B5EF4-FFF2-40B4-BE49-F238E27FC236}">
                <a16:creationId xmlns:a16="http://schemas.microsoft.com/office/drawing/2014/main" id="{DCDA9865-D92C-AE08-42F5-4115DB05A1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1" t="11350"/>
          <a:stretch/>
        </p:blipFill>
        <p:spPr>
          <a:xfrm>
            <a:off x="5975132" y="1895639"/>
            <a:ext cx="5809194" cy="44421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230E50-F7F6-83A6-6E0D-CC3767195ABD}"/>
              </a:ext>
            </a:extLst>
          </p:cNvPr>
          <p:cNvSpPr txBox="1"/>
          <p:nvPr/>
        </p:nvSpPr>
        <p:spPr>
          <a:xfrm>
            <a:off x="551794" y="1224908"/>
            <a:ext cx="5044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Americas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5A9D1E-5465-78C2-E477-CB4BD3F40EBE}"/>
              </a:ext>
            </a:extLst>
          </p:cNvPr>
          <p:cNvSpPr txBox="1"/>
          <p:nvPr/>
        </p:nvSpPr>
        <p:spPr>
          <a:xfrm>
            <a:off x="5975132" y="1224908"/>
            <a:ext cx="5809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Europe / Asia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95631A-7A56-AF82-1275-828A9745C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077" y="5419322"/>
            <a:ext cx="4733333" cy="115238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5533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F246-9298-7CE2-DA36-FA03707D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40733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508</TotalTime>
  <Words>305</Words>
  <Application>Microsoft Office PowerPoint</Application>
  <PresentationFormat>Widescreen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Berlin Sans FB</vt:lpstr>
      <vt:lpstr>Calibri</vt:lpstr>
      <vt:lpstr>Calibri Light</vt:lpstr>
      <vt:lpstr>Office Theme</vt:lpstr>
      <vt:lpstr>Database &amp; SQL for Analysis Rockbuster PostgreSQL Database</vt:lpstr>
      <vt:lpstr>SUMMARY OF TABLES: film &amp; customer</vt:lpstr>
      <vt:lpstr>Table: film</vt:lpstr>
      <vt:lpstr>Table: customer</vt:lpstr>
      <vt:lpstr>ANALYSIS USING SQL</vt:lpstr>
      <vt:lpstr>Top 10 countries (number of customers)</vt:lpstr>
      <vt:lpstr>Top 10 cities (from Top 10 countries)</vt:lpstr>
      <vt:lpstr>Top 5 paying customers (from Top 10 Cities)</vt:lpstr>
      <vt:lpstr>appendix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Hanchi</dc:creator>
  <cp:lastModifiedBy>Jose Hanchi</cp:lastModifiedBy>
  <cp:revision>1</cp:revision>
  <dcterms:created xsi:type="dcterms:W3CDTF">2023-06-29T05:21:15Z</dcterms:created>
  <dcterms:modified xsi:type="dcterms:W3CDTF">2023-06-30T05:17:06Z</dcterms:modified>
</cp:coreProperties>
</file>