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03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1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7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2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76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6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7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3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16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4827-8097-4944-94BC-C05B41416FE2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A1E0-7CEC-E640-8D85-FD46F523A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aobaofed.org/blog/2015/11/02/buy-compon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fguo/blog/issues/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华文新魏"/>
                <a:ea typeface="华文新魏"/>
                <a:cs typeface="华文新魏"/>
              </a:rPr>
              <a:t>前端组件化设计</a:t>
            </a:r>
            <a:endParaRPr kumimoji="1" lang="zh-CN" altLang="en-US" sz="32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5500" y="4686300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pt</a:t>
            </a:r>
            <a:r>
              <a:rPr kumimoji="1" lang="zh-CN" altLang="en-US" dirty="0" smtClean="0"/>
              <a:t>来源于淘宝组件化网络文章</a:t>
            </a:r>
          </a:p>
          <a:p>
            <a:r>
              <a:rPr kumimoji="1" lang="en-US" altLang="zh-CN" dirty="0" smtClean="0">
                <a:hlinkClick r:id="rId2"/>
              </a:rPr>
              <a:t>http://</a:t>
            </a:r>
            <a:r>
              <a:rPr kumimoji="1" lang="en-US" altLang="zh-CN" dirty="0" err="1" smtClean="0">
                <a:hlinkClick r:id="rId2"/>
              </a:rPr>
              <a:t>taobaofed.org</a:t>
            </a:r>
            <a:r>
              <a:rPr kumimoji="1" lang="en-US" altLang="zh-CN" dirty="0" smtClean="0">
                <a:hlinkClick r:id="rId2"/>
              </a:rPr>
              <a:t>/blog/2015/11/02/buy-component/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为什么选择</a:t>
            </a:r>
            <a:r>
              <a:rPr kumimoji="1" lang="en-US" altLang="zh-CN" sz="2400" dirty="0" err="1" smtClean="0">
                <a:latin typeface="华文新魏"/>
                <a:ea typeface="华文新魏"/>
                <a:cs typeface="华文新魏"/>
              </a:rPr>
              <a:t>reactjs</a:t>
            </a:r>
            <a:r>
              <a:rPr kumimoji="1" lang="en-US" altLang="zh-CN" sz="2400" dirty="0" smtClean="0">
                <a:latin typeface="华文新魏"/>
                <a:ea typeface="华文新魏"/>
                <a:cs typeface="华文新魏"/>
              </a:rPr>
              <a:t>?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100" y="1242367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一，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兼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容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IE8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：在我们的业务中有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20%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左右的用户数，它非常重要，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不可忽视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endParaRPr lang="zh-CN" altLang="en-US" dirty="0">
              <a:latin typeface="华文新魏"/>
              <a:ea typeface="华文新魏"/>
              <a:cs typeface="华文新魏"/>
            </a:endParaRPr>
          </a:p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二，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专注于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View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：很容易和公司内部已有的技术栈结合，而且的其配套技术方案比较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成熟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endParaRPr lang="zh-CN" altLang="en-US" dirty="0">
              <a:latin typeface="华文新魏"/>
              <a:ea typeface="华文新魏"/>
              <a:cs typeface="华文新魏"/>
            </a:endParaRPr>
          </a:p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三，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多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Targets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： “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React 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让我们做到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Web 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以外的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target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。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Virtual DOM 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更像是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UI </a:t>
            </a:r>
            <a:r>
              <a:rPr lang="en-US" altLang="zh-TW" dirty="0" err="1">
                <a:latin typeface="华文新魏"/>
                <a:ea typeface="华文新魏"/>
                <a:cs typeface="华文新魏"/>
              </a:rPr>
              <a:t>Virual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 Machine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，自动帮你映射到真正的实现上。可以是 浏览器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DOM 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、</a:t>
            </a:r>
            <a:r>
              <a:rPr lang="en-US" altLang="zh-TW" dirty="0" err="1">
                <a:latin typeface="华文新魏"/>
                <a:ea typeface="华文新魏"/>
                <a:cs typeface="华文新魏"/>
              </a:rPr>
              <a:t>iOS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 UI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、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Android UI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等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TW" dirty="0" smtClean="0">
              <a:latin typeface="华文新魏"/>
              <a:ea typeface="华文新魏"/>
              <a:cs typeface="华文新魏"/>
            </a:endParaRPr>
          </a:p>
          <a:p>
            <a:endParaRPr lang="zh-TW" altLang="en-US" u="sng" dirty="0">
              <a:latin typeface="华文新魏"/>
              <a:ea typeface="华文新魏"/>
              <a:cs typeface="华文新魏"/>
              <a:hlinkClick r:id="rId2"/>
            </a:endParaRPr>
          </a:p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四，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有服务器端渲</a:t>
            </a:r>
            <a:r>
              <a:rPr lang="zh-TW" altLang="en-US" dirty="0">
                <a:latin typeface="华文新魏"/>
                <a:ea typeface="华文新魏"/>
                <a:cs typeface="华文新魏"/>
              </a:rPr>
              <a:t>染方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案来加速首屏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。</a:t>
            </a:r>
            <a:endParaRPr kumimoji="1" lang="zh-CN" altLang="en-US" dirty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48559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前后端职责分离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4" name="图片 3" descr="1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787400"/>
            <a:ext cx="74422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如何组件化？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0" y="1251634"/>
            <a:ext cx="7150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所谓组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件化，核心意义莫过于提取真正有复用价值的东西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。</a:t>
            </a:r>
          </a:p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那怎样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的东西有复用价值呢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？</a:t>
            </a:r>
          </a:p>
          <a:p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1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公共样式</a:t>
            </a:r>
            <a:endParaRPr lang="zh-CN" altLang="en-US" dirty="0">
              <a:latin typeface="华文新魏"/>
              <a:ea typeface="华文新魏"/>
              <a:cs typeface="华文新魏"/>
            </a:endParaRPr>
          </a:p>
          <a:p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控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件</a:t>
            </a:r>
          </a:p>
          <a:p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稳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定的业务逻辑</a:t>
            </a:r>
            <a:endParaRPr kumimoji="1" lang="zh-CN" altLang="en-US" dirty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4" name="图片 3" descr="1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032000"/>
            <a:ext cx="5604932" cy="42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latin typeface="华文新魏"/>
                <a:ea typeface="华文新魏"/>
                <a:cs typeface="华文新魏"/>
              </a:rPr>
              <a:t>组件间如何进行通讯？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701" y="1079500"/>
            <a:ext cx="750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/>
                <a:ea typeface="华文新魏"/>
                <a:cs typeface="华文新魏"/>
              </a:rPr>
              <a:t>那就是引入一层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Store 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的概念，每个组件不直接去到服务端请求数据，而是到对应的前端数据缓存中去获取数据，让这个缓存自己去跟服务端保持同步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。</a:t>
            </a:r>
          </a:p>
          <a:p>
            <a:r>
              <a:rPr lang="zh-CN" altLang="en-US" dirty="0">
                <a:latin typeface="华文新魏"/>
                <a:ea typeface="华文新魏"/>
                <a:cs typeface="华文新魏"/>
              </a:rPr>
              <a:t>组件间的通讯就通过操作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Store 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来同步就行了。但是在实际项目中，如果在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Component 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层操作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Store 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，会引起一些问题。比方说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Store 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的读写权限无法控制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。</a:t>
            </a:r>
          </a:p>
          <a:p>
            <a:r>
              <a:rPr lang="en-US" altLang="zh-CN" b="1" dirty="0">
                <a:latin typeface="华文新魏"/>
                <a:ea typeface="华文新魏"/>
                <a:cs typeface="华文新魏"/>
              </a:rPr>
              <a:t>Flux 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只是 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Facebook 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提出的一套模式思路，它并没有具体的实现。我们自己实现了一套 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Flux 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的 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API 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，命名为 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Relax(@</a:t>
            </a:r>
            <a:r>
              <a:rPr lang="en-US" altLang="zh-CN" b="1" dirty="0" err="1">
                <a:latin typeface="华文新魏"/>
                <a:ea typeface="华文新魏"/>
                <a:cs typeface="华文新魏"/>
              </a:rPr>
              <a:t>ali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/relax)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。</a:t>
            </a:r>
            <a:endParaRPr kumimoji="1" lang="zh-CN" altLang="en-US" dirty="0">
              <a:latin typeface="华文新魏"/>
              <a:ea typeface="华文新魏"/>
              <a:cs typeface="华文新魏"/>
            </a:endParaRPr>
          </a:p>
          <a:p>
            <a:endParaRPr kumimoji="1" lang="zh-CN" altLang="en-US" dirty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4" name="图片 3" descr="1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664823"/>
            <a:ext cx="5676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latin typeface="华文新魏"/>
                <a:ea typeface="华文新魏"/>
                <a:cs typeface="华文新魏"/>
              </a:rPr>
              <a:t>前后端如何进行通讯？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1066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Component </a:t>
            </a:r>
            <a:r>
              <a:rPr lang="zh-CN" altLang="en-US" dirty="0"/>
              <a:t>会发出一个删除的 </a:t>
            </a:r>
            <a:r>
              <a:rPr lang="en-US" altLang="zh-CN" dirty="0"/>
              <a:t>action </a:t>
            </a:r>
            <a:r>
              <a:rPr lang="zh-CN" altLang="en-US" dirty="0"/>
              <a:t>，</a:t>
            </a:r>
            <a:r>
              <a:rPr lang="en-US" altLang="zh-CN" dirty="0"/>
              <a:t>IO </a:t>
            </a:r>
            <a:r>
              <a:rPr lang="zh-CN" altLang="en-US" dirty="0"/>
              <a:t>中监听该 </a:t>
            </a:r>
            <a:r>
              <a:rPr lang="en-US" altLang="zh-CN" dirty="0"/>
              <a:t>action </a:t>
            </a:r>
            <a:r>
              <a:rPr lang="zh-CN" altLang="en-US" dirty="0"/>
              <a:t>并请求 </a:t>
            </a:r>
            <a:r>
              <a:rPr lang="en-US" altLang="zh-CN" dirty="0"/>
              <a:t>Server </a:t>
            </a:r>
            <a:r>
              <a:rPr lang="zh-CN" altLang="en-US" dirty="0"/>
              <a:t>，</a:t>
            </a:r>
            <a:r>
              <a:rPr lang="en-US" altLang="zh-CN" dirty="0"/>
              <a:t>Server </a:t>
            </a:r>
            <a:r>
              <a:rPr lang="zh-CN" altLang="en-US" dirty="0"/>
              <a:t>如果成功则返回最新的列表数据给 </a:t>
            </a:r>
            <a:r>
              <a:rPr lang="en-US" altLang="zh-CN" dirty="0"/>
              <a:t>IO</a:t>
            </a:r>
            <a:r>
              <a:rPr lang="zh-CN" altLang="en-US" dirty="0"/>
              <a:t>，</a:t>
            </a:r>
            <a:r>
              <a:rPr lang="en-US" altLang="zh-CN" dirty="0"/>
              <a:t>IO </a:t>
            </a:r>
            <a:r>
              <a:rPr lang="zh-CN" altLang="en-US" dirty="0"/>
              <a:t>再触发一个删除成功的 </a:t>
            </a:r>
            <a:r>
              <a:rPr lang="en-US" altLang="zh-CN" dirty="0"/>
              <a:t>action </a:t>
            </a:r>
            <a:r>
              <a:rPr lang="zh-CN" altLang="en-US" dirty="0"/>
              <a:t>传入最新列表数据，</a:t>
            </a:r>
            <a:r>
              <a:rPr lang="en-US" altLang="zh-CN" dirty="0" err="1"/>
              <a:t>OrderStore</a:t>
            </a:r>
            <a:r>
              <a:rPr lang="en-US" altLang="zh-CN" dirty="0"/>
              <a:t> </a:t>
            </a:r>
            <a:r>
              <a:rPr lang="zh-CN" altLang="en-US" dirty="0"/>
              <a:t>监听删除成功 </a:t>
            </a:r>
            <a:r>
              <a:rPr lang="en-US" altLang="zh-CN" dirty="0"/>
              <a:t>action </a:t>
            </a:r>
            <a:r>
              <a:rPr lang="zh-CN" altLang="en-US" dirty="0"/>
              <a:t>，拿到最新的列表数据，刷新 </a:t>
            </a:r>
            <a:r>
              <a:rPr lang="en-US" altLang="zh-CN" dirty="0"/>
              <a:t>Component 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 descr="1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457629"/>
            <a:ext cx="553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4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前端组件化后架构全景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3" name="图片 2" descr="1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81597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36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前端</a:t>
            </a:r>
            <a:r>
              <a:rPr lang="zh-CN" altLang="en-US" sz="2400" b="1" dirty="0">
                <a:latin typeface="华文新魏"/>
                <a:ea typeface="华文新魏"/>
                <a:cs typeface="华文新魏"/>
              </a:rPr>
              <a:t>工程化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100" y="139700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新魏"/>
                <a:ea typeface="华文新魏"/>
                <a:cs typeface="华文新魏"/>
              </a:rPr>
              <a:t>1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it-IT" b="1" dirty="0" smtClean="0">
                <a:latin typeface="华文新魏"/>
                <a:ea typeface="华文新魏"/>
                <a:cs typeface="华文新魏"/>
              </a:rPr>
              <a:t>脚手架</a:t>
            </a:r>
            <a:r>
              <a:rPr lang="zh-CN" altLang="it-IT" b="1" dirty="0">
                <a:latin typeface="华文新魏"/>
                <a:ea typeface="华文新魏"/>
                <a:cs typeface="华文新魏"/>
              </a:rPr>
              <a:t>：</a:t>
            </a:r>
            <a:r>
              <a:rPr lang="it-IT" altLang="zh-CN" b="1" dirty="0">
                <a:latin typeface="华文新魏"/>
                <a:ea typeface="华文新魏"/>
                <a:cs typeface="华文新魏"/>
              </a:rPr>
              <a:t>generator</a:t>
            </a:r>
          </a:p>
          <a:p>
            <a:r>
              <a:rPr lang="en-US" altLang="zh-CN" b="1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本地开发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：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dev</a:t>
            </a:r>
          </a:p>
          <a:p>
            <a:r>
              <a:rPr lang="en-US" altLang="zh-CN" b="1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代码校验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：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lint</a:t>
            </a:r>
          </a:p>
          <a:p>
            <a:r>
              <a:rPr lang="en-US" altLang="zh-CN" b="1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构建打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包：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build</a:t>
            </a:r>
          </a:p>
          <a:p>
            <a:r>
              <a:rPr lang="en-US" altLang="zh-CN" b="1" dirty="0" smtClean="0">
                <a:latin typeface="华文新魏"/>
                <a:ea typeface="华文新魏"/>
                <a:cs typeface="华文新魏"/>
              </a:rPr>
              <a:t>5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b="1" dirty="0" smtClean="0">
                <a:latin typeface="华文新魏"/>
                <a:ea typeface="华文新魏"/>
                <a:cs typeface="华文新魏"/>
              </a:rPr>
              <a:t>线上发</a:t>
            </a:r>
            <a:r>
              <a:rPr lang="zh-CN" altLang="en-US" b="1" dirty="0">
                <a:latin typeface="华文新魏"/>
                <a:ea typeface="华文新魏"/>
                <a:cs typeface="华文新魏"/>
              </a:rPr>
              <a:t>布：</a:t>
            </a:r>
            <a:r>
              <a:rPr lang="en-US" altLang="zh-CN" b="1" dirty="0">
                <a:latin typeface="华文新魏"/>
                <a:ea typeface="华文新魏"/>
                <a:cs typeface="华文新魏"/>
              </a:rPr>
              <a:t>publish</a:t>
            </a:r>
            <a:endParaRPr kumimoji="1" lang="zh-CN" altLang="en-US" dirty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61058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270</Words>
  <Application>Microsoft Macintosh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前端组件化设计</vt:lpstr>
      <vt:lpstr>为什么选择reactjs?</vt:lpstr>
      <vt:lpstr>前后端职责分离</vt:lpstr>
      <vt:lpstr>如何组件化？</vt:lpstr>
      <vt:lpstr>组件间如何进行通讯？</vt:lpstr>
      <vt:lpstr>前后端如何进行通讯？</vt:lpstr>
      <vt:lpstr>前端组件化后架构全景</vt:lpstr>
      <vt:lpstr>前端工程化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前端组件化设计</dc:title>
  <dc:creator>mingming zhang</dc:creator>
  <cp:lastModifiedBy>mingming zhang</cp:lastModifiedBy>
  <cp:revision>15</cp:revision>
  <dcterms:created xsi:type="dcterms:W3CDTF">2016-09-14T02:19:19Z</dcterms:created>
  <dcterms:modified xsi:type="dcterms:W3CDTF">2016-09-14T02:57:13Z</dcterms:modified>
</cp:coreProperties>
</file>