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7053263" cy="93091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66" y="18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77D3-4E22-4BD9-92CB-EB1710FEC001}" type="datetimeFigureOut">
              <a:rPr lang="es-VE" smtClean="0"/>
              <a:pPr/>
              <a:t>08/07/2020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4465-CFC5-4AEE-8D0F-2E78CA246FA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77D3-4E22-4BD9-92CB-EB1710FEC001}" type="datetimeFigureOut">
              <a:rPr lang="es-VE" smtClean="0"/>
              <a:pPr/>
              <a:t>08/07/2020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4465-CFC5-4AEE-8D0F-2E78CA246FA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77D3-4E22-4BD9-92CB-EB1710FEC001}" type="datetimeFigureOut">
              <a:rPr lang="es-VE" smtClean="0"/>
              <a:pPr/>
              <a:t>08/07/2020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4465-CFC5-4AEE-8D0F-2E78CA246FA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77D3-4E22-4BD9-92CB-EB1710FEC001}" type="datetimeFigureOut">
              <a:rPr lang="es-VE" smtClean="0"/>
              <a:pPr/>
              <a:t>08/07/2020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4465-CFC5-4AEE-8D0F-2E78CA246FA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77D3-4E22-4BD9-92CB-EB1710FEC001}" type="datetimeFigureOut">
              <a:rPr lang="es-VE" smtClean="0"/>
              <a:pPr/>
              <a:t>08/07/2020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4465-CFC5-4AEE-8D0F-2E78CA246FA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77D3-4E22-4BD9-92CB-EB1710FEC001}" type="datetimeFigureOut">
              <a:rPr lang="es-VE" smtClean="0"/>
              <a:pPr/>
              <a:t>08/07/2020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4465-CFC5-4AEE-8D0F-2E78CA246FA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77D3-4E22-4BD9-92CB-EB1710FEC001}" type="datetimeFigureOut">
              <a:rPr lang="es-VE" smtClean="0"/>
              <a:pPr/>
              <a:t>08/07/2020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4465-CFC5-4AEE-8D0F-2E78CA246FA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77D3-4E22-4BD9-92CB-EB1710FEC001}" type="datetimeFigureOut">
              <a:rPr lang="es-VE" smtClean="0"/>
              <a:pPr/>
              <a:t>08/07/2020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4465-CFC5-4AEE-8D0F-2E78CA246FA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77D3-4E22-4BD9-92CB-EB1710FEC001}" type="datetimeFigureOut">
              <a:rPr lang="es-VE" smtClean="0"/>
              <a:pPr/>
              <a:t>08/07/2020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4465-CFC5-4AEE-8D0F-2E78CA246FA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77D3-4E22-4BD9-92CB-EB1710FEC001}" type="datetimeFigureOut">
              <a:rPr lang="es-VE" smtClean="0"/>
              <a:pPr/>
              <a:t>08/07/2020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4465-CFC5-4AEE-8D0F-2E78CA246FA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77D3-4E22-4BD9-92CB-EB1710FEC001}" type="datetimeFigureOut">
              <a:rPr lang="es-VE" smtClean="0"/>
              <a:pPr/>
              <a:t>08/07/2020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4465-CFC5-4AEE-8D0F-2E78CA246FA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977D3-4E22-4BD9-92CB-EB1710FEC001}" type="datetimeFigureOut">
              <a:rPr lang="es-VE" smtClean="0"/>
              <a:pPr/>
              <a:t>08/07/2020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64465-CFC5-4AEE-8D0F-2E78CA246FA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iutjmc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iutjmc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332656" y="395536"/>
            <a:ext cx="3071834" cy="4154984"/>
            <a:chOff x="214290" y="214282"/>
            <a:chExt cx="3071834" cy="4154984"/>
          </a:xfrm>
        </p:grpSpPr>
        <p:sp>
          <p:nvSpPr>
            <p:cNvPr id="4" name="3 CuadroTexto"/>
            <p:cNvSpPr txBox="1"/>
            <p:nvPr/>
          </p:nvSpPr>
          <p:spPr>
            <a:xfrm>
              <a:off x="214290" y="214282"/>
              <a:ext cx="3071834" cy="41549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s-VE" sz="800" b="1" dirty="0" smtClean="0"/>
            </a:p>
            <a:p>
              <a:pPr algn="ctr"/>
              <a:r>
                <a:rPr lang="es-VE" sz="800" b="1" dirty="0" smtClean="0"/>
                <a:t>REQUISITOS</a:t>
              </a:r>
            </a:p>
            <a:p>
              <a:pPr algn="ctr"/>
              <a:r>
                <a:rPr lang="es-VE" sz="800" b="1" dirty="0" smtClean="0"/>
                <a:t> PARA GRADUANDOS</a:t>
              </a:r>
            </a:p>
            <a:p>
              <a:pPr algn="ctr"/>
              <a:endParaRPr lang="es-VE" sz="800" dirty="0" smtClean="0"/>
            </a:p>
            <a:p>
              <a:pPr algn="just"/>
              <a:r>
                <a:rPr lang="es-VE" sz="800" b="1" dirty="0" smtClean="0"/>
                <a:t>LA SIGUENTE DOCUMENTACIÓN QUE DEBE ACTUALIZAR DEBEN SER CONSIGNADAS EN UN SOBRE DE MANILA TAMAÑO OFICIO EN ESTE ORDEN.</a:t>
              </a:r>
            </a:p>
            <a:p>
              <a:pPr algn="ctr"/>
              <a:endParaRPr lang="es-VE" sz="800" b="1" dirty="0" smtClean="0"/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CARTA DE APERTURA DE GRADO (ORIGINAL Y COPIA) CON NRO. DE TLF. Y DEBIDAMENTE FIRMADA. (DEBE DESCARGARLA DE LA PAG. WEB WWW.IUTJMC.COM)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SOLICITUD DE ACTO DE GRADO (DEBE LLENARLA SEGÚN INSTRUCCIONES). (DEBE DESCARGARLA DE LA PAG. WEB </a:t>
              </a:r>
              <a:r>
                <a:rPr lang="es-VE" sz="800" b="1" dirty="0" smtClean="0">
                  <a:hlinkClick r:id="rId2"/>
                </a:rPr>
                <a:t>WWW.IUTJMC.COM</a:t>
              </a:r>
              <a:r>
                <a:rPr lang="es-VE" sz="800" b="1" dirty="0" smtClean="0"/>
                <a:t>)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2 FOTOCOPIA DE LA CEDULA AMPLIADA TAMAÑO CARTA.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PARTIDA DE NACIMIENTO (ORIGINAL Y COPIA).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TITULO DE BACHILLER ORIGINAL.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FONDO NEGRO SELLADO Y CON SU CARTA DE VALIDACIÓN.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COPIA DEL TITULO Y DE LA CARTA DE VALIDACIÓN.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NOTAS CERFICADAS NUEVO FORMATO  CON COPIA.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CONSTANCIA DEL RUSNIER (C.N.U) ORIGINAL Y COPIA.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COPIA DE LA INSCRIPCIÓN MILITAR.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1 FOTO ACTUALIZADA TAMAÑO CARNET.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SOLVENCIA DE SERVICIO COMUNITARIO.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2 ESTAMPILLAS DE 1 U/T DEL ESTADO DE MIRANDA.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cap="all" dirty="0" smtClean="0"/>
                <a:t>recibo de arancel de grado</a:t>
              </a:r>
              <a:r>
                <a:rPr lang="es-VE" sz="800" b="1" dirty="0" smtClean="0"/>
                <a:t>.</a:t>
              </a:r>
            </a:p>
            <a:p>
              <a:pPr marL="228600" indent="-228600" algn="just"/>
              <a:endParaRPr lang="es-VE" sz="800" b="1" dirty="0" smtClean="0"/>
            </a:p>
            <a:p>
              <a:pPr marL="228600" indent="-228600" algn="just"/>
              <a:r>
                <a:rPr lang="es-VE" sz="800" b="1" dirty="0" smtClean="0"/>
                <a:t>Nota: </a:t>
              </a:r>
              <a:r>
                <a:rPr lang="es-VE" sz="800" b="1" cap="all" dirty="0" smtClean="0"/>
                <a:t>deben consignar la documentación COMPLETA Y ORGANIZADA, de lo contrario no se recibirán.</a:t>
              </a:r>
            </a:p>
            <a:p>
              <a:pPr marL="228600" indent="-228600" algn="r"/>
              <a:r>
                <a:rPr lang="es-VE" sz="800" b="1" cap="all" dirty="0" smtClean="0"/>
                <a:t>Control de estudios</a:t>
              </a:r>
            </a:p>
            <a:p>
              <a:pPr marL="228600" indent="-228600" algn="just"/>
              <a:endParaRPr lang="es-VE" sz="800" b="1" cap="all" dirty="0" smtClean="0"/>
            </a:p>
            <a:p>
              <a:pPr algn="just"/>
              <a:endParaRPr lang="es-VE" sz="800" dirty="0"/>
            </a:p>
          </p:txBody>
        </p:sp>
        <p:pic>
          <p:nvPicPr>
            <p:cNvPr id="3" name="0 Imagen" descr="IMG-20130611-WA000.jp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604" y="357158"/>
              <a:ext cx="571504" cy="357190"/>
            </a:xfrm>
            <a:prstGeom prst="rect">
              <a:avLst/>
            </a:prstGeom>
          </p:spPr>
        </p:pic>
      </p:grpSp>
      <p:grpSp>
        <p:nvGrpSpPr>
          <p:cNvPr id="22" name="21 Grupo"/>
          <p:cNvGrpSpPr/>
          <p:nvPr/>
        </p:nvGrpSpPr>
        <p:grpSpPr>
          <a:xfrm>
            <a:off x="3554633" y="381497"/>
            <a:ext cx="3071834" cy="4154984"/>
            <a:chOff x="3283867" y="47843"/>
            <a:chExt cx="3071834" cy="4154984"/>
          </a:xfrm>
        </p:grpSpPr>
        <p:sp>
          <p:nvSpPr>
            <p:cNvPr id="23" name="22 CuadroTexto"/>
            <p:cNvSpPr txBox="1"/>
            <p:nvPr/>
          </p:nvSpPr>
          <p:spPr>
            <a:xfrm>
              <a:off x="3283867" y="47843"/>
              <a:ext cx="3071834" cy="41549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s-VE" sz="800" b="1" dirty="0" smtClean="0"/>
            </a:p>
            <a:p>
              <a:pPr algn="ctr"/>
              <a:r>
                <a:rPr lang="es-VE" sz="800" b="1" dirty="0" smtClean="0"/>
                <a:t>REQUISITOS</a:t>
              </a:r>
            </a:p>
            <a:p>
              <a:pPr algn="ctr"/>
              <a:r>
                <a:rPr lang="es-VE" sz="800" b="1" dirty="0" smtClean="0"/>
                <a:t> PARA GRADUANDOS</a:t>
              </a:r>
            </a:p>
            <a:p>
              <a:pPr algn="ctr"/>
              <a:endParaRPr lang="es-VE" sz="800" dirty="0" smtClean="0"/>
            </a:p>
            <a:p>
              <a:pPr algn="just"/>
              <a:r>
                <a:rPr lang="es-VE" sz="800" b="1" dirty="0" smtClean="0"/>
                <a:t>LA SIGUENTE DOCUMENTACIÓN QUE DEBE ACTUALIZAR DEBEN SER CONSIGNADAS EN UN SOBRE DE MANILA TAMAÑO OFICIO EN ESTE ORDEN.</a:t>
              </a:r>
            </a:p>
            <a:p>
              <a:pPr algn="ctr"/>
              <a:endParaRPr lang="es-VE" sz="800" b="1" dirty="0" smtClean="0"/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CARTA DE APERTURA DE GRADO (ORIGINAL Y COPIA) CON NRO. DE TLF. Y DEBIDAMENTE FIRMADA. (DEBE DESCARGARLA DE LA PAG. WEB WWW.IUTJMC.COM)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SOLICITUD DE ACTO DE GRADO (DEBE LLENARLA SEGÚN INSTRUCCIONES). (DEBE DESCARGARLA DE LA PAG. WEB </a:t>
              </a:r>
              <a:r>
                <a:rPr lang="es-VE" sz="800" b="1" dirty="0" smtClean="0">
                  <a:hlinkClick r:id="rId2"/>
                </a:rPr>
                <a:t>WWW.IUTJMC.COM</a:t>
              </a:r>
              <a:r>
                <a:rPr lang="es-VE" sz="800" b="1" dirty="0" smtClean="0"/>
                <a:t>)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2 FOTOCOPIA DE LA CEDULA AMPLIADA TAMAÑO CARTA.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PARTIDA DE NACIMIENTO (ORIGINAL Y COPIA).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TITULO DE BACHILLER ORIGINAL.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FONDO NEGRO SELLADO Y CON SU CARTA DE VALIDACIÓN.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COPIA DEL TITULO Y DE LA CARTA DE VALIDACIÓN.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NOTAS CERFICADAS NUEVO FORMATO  CON COPIA.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CONSTANCIA DEL RUSNIER (C.N.U) ORIGINAL Y COPIA.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COPIA DE LA INSCRIPCIÓN MILITAR.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1 FOTO ACTUALIZADA TAMAÑO CARNET.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SOLVENCIA DE SERVICIO COMUNITARIO.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2 ESTAMPILLAS DE 1 U/T DEL ESTADO DE MIRANDA.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cap="all" dirty="0" smtClean="0"/>
                <a:t>recibo de arancel de grado</a:t>
              </a:r>
              <a:r>
                <a:rPr lang="es-VE" sz="800" b="1" dirty="0" smtClean="0"/>
                <a:t>.</a:t>
              </a:r>
            </a:p>
            <a:p>
              <a:pPr marL="228600" indent="-228600" algn="just"/>
              <a:endParaRPr lang="es-VE" sz="800" b="1" dirty="0" smtClean="0"/>
            </a:p>
            <a:p>
              <a:pPr marL="228600" indent="-228600" algn="just"/>
              <a:r>
                <a:rPr lang="es-VE" sz="800" b="1" dirty="0" smtClean="0"/>
                <a:t>Nota: </a:t>
              </a:r>
              <a:r>
                <a:rPr lang="es-VE" sz="800" b="1" cap="all" dirty="0" smtClean="0"/>
                <a:t>deben consignar la documentación COMPLETA Y ORGANIZADA, de lo contrario no se recibirán.</a:t>
              </a:r>
            </a:p>
            <a:p>
              <a:pPr marL="228600" indent="-228600" algn="r"/>
              <a:r>
                <a:rPr lang="es-VE" sz="800" b="1" cap="all" dirty="0" smtClean="0"/>
                <a:t>Control de estudios</a:t>
              </a:r>
            </a:p>
            <a:p>
              <a:pPr marL="228600" indent="-228600" algn="just"/>
              <a:endParaRPr lang="es-VE" sz="800" b="1" cap="all" dirty="0" smtClean="0"/>
            </a:p>
            <a:p>
              <a:pPr algn="just"/>
              <a:endParaRPr lang="es-VE" sz="800" dirty="0"/>
            </a:p>
          </p:txBody>
        </p:sp>
        <p:pic>
          <p:nvPicPr>
            <p:cNvPr id="24" name="0 Imagen" descr="IMG-20130611-WA000.jp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8274" y="176435"/>
              <a:ext cx="571504" cy="357190"/>
            </a:xfrm>
            <a:prstGeom prst="rect">
              <a:avLst/>
            </a:prstGeom>
          </p:spPr>
        </p:pic>
      </p:grpSp>
      <p:grpSp>
        <p:nvGrpSpPr>
          <p:cNvPr id="25" name="24 Grupo"/>
          <p:cNvGrpSpPr/>
          <p:nvPr/>
        </p:nvGrpSpPr>
        <p:grpSpPr>
          <a:xfrm>
            <a:off x="354410" y="4716016"/>
            <a:ext cx="3071834" cy="4154984"/>
            <a:chOff x="214290" y="214282"/>
            <a:chExt cx="3071834" cy="4154984"/>
          </a:xfrm>
        </p:grpSpPr>
        <p:sp>
          <p:nvSpPr>
            <p:cNvPr id="26" name="25 CuadroTexto"/>
            <p:cNvSpPr txBox="1"/>
            <p:nvPr/>
          </p:nvSpPr>
          <p:spPr>
            <a:xfrm>
              <a:off x="214290" y="214282"/>
              <a:ext cx="3071834" cy="41549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s-VE" sz="800" b="1" dirty="0" smtClean="0"/>
            </a:p>
            <a:p>
              <a:pPr algn="ctr"/>
              <a:r>
                <a:rPr lang="es-VE" sz="800" b="1" dirty="0" smtClean="0"/>
                <a:t>REQUISITOS</a:t>
              </a:r>
            </a:p>
            <a:p>
              <a:pPr algn="ctr"/>
              <a:r>
                <a:rPr lang="es-VE" sz="800" b="1" dirty="0" smtClean="0"/>
                <a:t> PARA GRADUANDOS</a:t>
              </a:r>
            </a:p>
            <a:p>
              <a:pPr algn="ctr"/>
              <a:endParaRPr lang="es-VE" sz="800" dirty="0" smtClean="0"/>
            </a:p>
            <a:p>
              <a:pPr algn="just"/>
              <a:r>
                <a:rPr lang="es-VE" sz="800" b="1" dirty="0" smtClean="0"/>
                <a:t>LA SIGUENTE DOCUMENTACIÓN QUE DEBE ACTUALIZAR DEBEN SER CONSIGNADAS EN UN SOBRE DE MANILA TAMAÑO OFICIO EN ESTE ORDEN.</a:t>
              </a:r>
            </a:p>
            <a:p>
              <a:pPr algn="ctr"/>
              <a:endParaRPr lang="es-VE" sz="800" b="1" dirty="0" smtClean="0"/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CARTA DE APERTURA DE GRADO (ORIGINAL Y COPIA) CON NRO. DE TLF. Y DEBIDAMENTE FIRMADA. (DEBE DESCARGARLA DE LA PAG. WEB WWW.IUTJMC.COM)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SOLICITUD DE ACTO DE GRADO (DEBE LLENARLA SEGÚN INSTRUCCIONES). (DEBE DESCARGARLA DE LA PAG. WEB </a:t>
              </a:r>
              <a:r>
                <a:rPr lang="es-VE" sz="800" b="1" dirty="0" smtClean="0">
                  <a:hlinkClick r:id="rId2"/>
                </a:rPr>
                <a:t>WWW.IUTJMC.COM</a:t>
              </a:r>
              <a:r>
                <a:rPr lang="es-VE" sz="800" b="1" dirty="0" smtClean="0"/>
                <a:t>)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2 FOTOCOPIA DE LA CEDULA AMPLIADA TAMAÑO CARTA.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PARTIDA DE NACIMIENTO (ORIGINAL Y COPIA).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TITULO DE BACHILLER ORIGINAL.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FONDO NEGRO SELLADO Y CON SU CARTA DE VALIDACIÓN.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COPIA DEL TITULO Y DE LA CARTA DE VALIDACIÓN.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NOTAS CERFICADAS NUEVO FORMATO  CON COPIA.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CONSTANCIA DEL RUSNIER (C.N.U) ORIGINAL Y COPIA.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COPIA DE LA INSCRIPCIÓN MILITAR.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1 FOTO ACTUALIZADA TAMAÑO CARNET.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SOLVENCIA DE SERVICIO COMUNITARIO.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2 ESTAMPILLAS DE 1 U/T DEL ESTADO DE MIRANDA.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cap="all" dirty="0" smtClean="0"/>
                <a:t>recibo de arancel de grado</a:t>
              </a:r>
              <a:r>
                <a:rPr lang="es-VE" sz="800" b="1" dirty="0" smtClean="0"/>
                <a:t>.</a:t>
              </a:r>
            </a:p>
            <a:p>
              <a:pPr marL="228600" indent="-228600" algn="just"/>
              <a:endParaRPr lang="es-VE" sz="800" b="1" dirty="0" smtClean="0"/>
            </a:p>
            <a:p>
              <a:pPr marL="228600" indent="-228600" algn="just"/>
              <a:r>
                <a:rPr lang="es-VE" sz="800" b="1" dirty="0" smtClean="0"/>
                <a:t>Nota: </a:t>
              </a:r>
              <a:r>
                <a:rPr lang="es-VE" sz="800" b="1" cap="all" dirty="0" smtClean="0"/>
                <a:t>deben consignar la documentación COMPLETA Y ORGANIZADA, de lo contrario no se recibirán.</a:t>
              </a:r>
            </a:p>
            <a:p>
              <a:pPr marL="228600" indent="-228600" algn="r"/>
              <a:r>
                <a:rPr lang="es-VE" sz="800" b="1" cap="all" dirty="0" smtClean="0"/>
                <a:t>Control de estudios</a:t>
              </a:r>
            </a:p>
            <a:p>
              <a:pPr marL="228600" indent="-228600" algn="just"/>
              <a:endParaRPr lang="es-VE" sz="800" b="1" cap="all" dirty="0" smtClean="0"/>
            </a:p>
            <a:p>
              <a:pPr algn="just"/>
              <a:endParaRPr lang="es-VE" sz="800" dirty="0"/>
            </a:p>
          </p:txBody>
        </p:sp>
        <p:pic>
          <p:nvPicPr>
            <p:cNvPr id="27" name="0 Imagen" descr="IMG-20130611-WA000.jp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604" y="357158"/>
              <a:ext cx="571504" cy="357190"/>
            </a:xfrm>
            <a:prstGeom prst="rect">
              <a:avLst/>
            </a:prstGeom>
          </p:spPr>
        </p:pic>
      </p:grpSp>
      <p:grpSp>
        <p:nvGrpSpPr>
          <p:cNvPr id="28" name="27 Grupo"/>
          <p:cNvGrpSpPr/>
          <p:nvPr/>
        </p:nvGrpSpPr>
        <p:grpSpPr>
          <a:xfrm>
            <a:off x="3645024" y="4716016"/>
            <a:ext cx="3071834" cy="4154984"/>
            <a:chOff x="214290" y="214282"/>
            <a:chExt cx="3071834" cy="4154984"/>
          </a:xfrm>
        </p:grpSpPr>
        <p:sp>
          <p:nvSpPr>
            <p:cNvPr id="29" name="28 CuadroTexto"/>
            <p:cNvSpPr txBox="1"/>
            <p:nvPr/>
          </p:nvSpPr>
          <p:spPr>
            <a:xfrm>
              <a:off x="214290" y="214282"/>
              <a:ext cx="3071834" cy="41549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s-VE" sz="800" b="1" dirty="0" smtClean="0"/>
            </a:p>
            <a:p>
              <a:pPr algn="ctr"/>
              <a:r>
                <a:rPr lang="es-VE" sz="800" b="1" dirty="0" smtClean="0"/>
                <a:t>REQUISITOS</a:t>
              </a:r>
            </a:p>
            <a:p>
              <a:pPr algn="ctr"/>
              <a:r>
                <a:rPr lang="es-VE" sz="800" b="1" dirty="0" smtClean="0"/>
                <a:t> PARA GRADUANDOS</a:t>
              </a:r>
            </a:p>
            <a:p>
              <a:pPr algn="ctr"/>
              <a:endParaRPr lang="es-VE" sz="800" dirty="0" smtClean="0"/>
            </a:p>
            <a:p>
              <a:pPr algn="just"/>
              <a:r>
                <a:rPr lang="es-VE" sz="800" b="1" dirty="0" smtClean="0"/>
                <a:t>LA SIGUENTE DOCUMENTACIÓN QUE DEBE ACTUALIZAR DEBEN SER CONSIGNADAS EN UN SOBRE DE MANILA TAMAÑO OFICIO EN ESTE ORDEN.</a:t>
              </a:r>
            </a:p>
            <a:p>
              <a:pPr algn="ctr"/>
              <a:endParaRPr lang="es-VE" sz="800" b="1" dirty="0" smtClean="0"/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CARTA DE APERTURA DE GRADO (ORIGINAL Y COPIA) CON NRO. DE TLF. Y DEBIDAMENTE FIRMADA. (DEBE DESCARGARLA DE LA PAG. WEB WWW.IUTJMC.COM)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SOLICITUD DE ACTO DE GRADO (DEBE LLENARLA SEGÚN INSTRUCCIONES). (DEBE DESCARGARLA DE LA PAG. WEB </a:t>
              </a:r>
              <a:r>
                <a:rPr lang="es-VE" sz="800" b="1" dirty="0" smtClean="0">
                  <a:hlinkClick r:id="rId2"/>
                </a:rPr>
                <a:t>WWW.IUTJMC.COM</a:t>
              </a:r>
              <a:r>
                <a:rPr lang="es-VE" sz="800" b="1" dirty="0" smtClean="0"/>
                <a:t>)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2 FOTOCOPIA DE LA CEDULA AMPLIADA TAMAÑO CARTA.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PARTIDA DE NACIMIENTO (ORIGINAL Y COPIA).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TITULO DE BACHILLER ORIGINAL.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FONDO NEGRO SELLADO Y CON SU CARTA DE VALIDACIÓN.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COPIA DEL TITULO Y DE LA CARTA DE VALIDACIÓN.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NOTAS CERFICADAS NUEVO FORMATO  CON COPIA.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CONSTANCIA DEL RUSNIER (C.N.U) ORIGINAL Y COPIA.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COPIA DE LA INSCRIPCIÓN MILITAR.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1 FOTO ACTUALIZADA TAMAÑO CARNET.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SOLVENCIA DE SERVICIO COMUNITARIO.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dirty="0" smtClean="0"/>
                <a:t>2 ESTAMPILLAS DE 1 U/T DEL ESTADO DE MIRANDA.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VE" sz="800" b="1" cap="all" dirty="0" smtClean="0"/>
                <a:t>recibo de arancel de grado</a:t>
              </a:r>
              <a:r>
                <a:rPr lang="es-VE" sz="800" b="1" dirty="0" smtClean="0"/>
                <a:t>.</a:t>
              </a:r>
            </a:p>
            <a:p>
              <a:pPr marL="228600" indent="-228600" algn="just"/>
              <a:endParaRPr lang="es-VE" sz="800" b="1" dirty="0" smtClean="0"/>
            </a:p>
            <a:p>
              <a:pPr marL="228600" indent="-228600" algn="just"/>
              <a:r>
                <a:rPr lang="es-VE" sz="800" b="1" dirty="0" smtClean="0"/>
                <a:t>Nota: </a:t>
              </a:r>
              <a:r>
                <a:rPr lang="es-VE" sz="800" b="1" cap="all" dirty="0" smtClean="0"/>
                <a:t>deben consignar la documentación COMPLETA Y ORGANIZADA, de lo contrario no se recibirán.</a:t>
              </a:r>
            </a:p>
            <a:p>
              <a:pPr marL="228600" indent="-228600" algn="r"/>
              <a:r>
                <a:rPr lang="es-VE" sz="800" b="1" cap="all" dirty="0" smtClean="0"/>
                <a:t>Control de estudios</a:t>
              </a:r>
            </a:p>
            <a:p>
              <a:pPr marL="228600" indent="-228600" algn="just"/>
              <a:endParaRPr lang="es-VE" sz="800" b="1" cap="all" dirty="0" smtClean="0"/>
            </a:p>
            <a:p>
              <a:pPr algn="just"/>
              <a:endParaRPr lang="es-VE" sz="800" dirty="0"/>
            </a:p>
          </p:txBody>
        </p:sp>
        <p:pic>
          <p:nvPicPr>
            <p:cNvPr id="30" name="0 Imagen" descr="IMG-20130611-WA000.jp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604" y="357158"/>
              <a:ext cx="571504" cy="35719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214290" y="214282"/>
            <a:ext cx="6357982" cy="8833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s-VE" sz="2000" b="1" dirty="0" smtClean="0"/>
          </a:p>
          <a:p>
            <a:pPr algn="ctr"/>
            <a:r>
              <a:rPr lang="es-VE" sz="2000" b="1" dirty="0" smtClean="0"/>
              <a:t>REQUISITOS</a:t>
            </a:r>
          </a:p>
          <a:p>
            <a:pPr algn="ctr"/>
            <a:r>
              <a:rPr lang="es-VE" sz="2000" b="1" dirty="0" smtClean="0"/>
              <a:t> PARA GRADUANDOS</a:t>
            </a:r>
          </a:p>
          <a:p>
            <a:pPr algn="ctr"/>
            <a:endParaRPr lang="es-VE" sz="2000" dirty="0" smtClean="0"/>
          </a:p>
          <a:p>
            <a:pPr algn="just"/>
            <a:r>
              <a:rPr lang="es-VE" sz="1600" b="1" dirty="0" smtClean="0"/>
              <a:t>LA SIGUENTE DOCUMENTACIÓN QUE DEBE ACTUALIZAR DEBEN SER CONSIGNADAS EN UN SOBRE DE MANILA TAMAÑO OFICIO EN ESTE ORDEN.</a:t>
            </a:r>
          </a:p>
          <a:p>
            <a:pPr algn="ctr"/>
            <a:endParaRPr lang="es-VE" sz="1600" b="1" dirty="0" smtClean="0"/>
          </a:p>
          <a:p>
            <a:pPr marL="228600" indent="-228600" algn="just">
              <a:buFont typeface="+mj-lt"/>
              <a:buAutoNum type="arabicPeriod"/>
            </a:pPr>
            <a:r>
              <a:rPr lang="es-VE" sz="1600" b="1" dirty="0" smtClean="0"/>
              <a:t>CARTA DE APERTURA DE GRADO (ORIGINAL Y COPIA) CON NRO. DE TLF. Y DEBIDAMENTE FIRMADA. (DEBE DESCARGARLA DE LA PAG. WEB WWW.IUTJMC.COM)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VE" sz="1600" b="1" dirty="0" smtClean="0"/>
              <a:t>SOLICITUD DE ACTO DE GRADO (DEBE LLENARLA SEGÚN INSTRUCCIONES). (DEBE DESCARGARLA DE LA PAG. WEB </a:t>
            </a:r>
            <a:r>
              <a:rPr lang="es-VE" sz="1600" b="1" dirty="0" smtClean="0">
                <a:hlinkClick r:id="rId2"/>
              </a:rPr>
              <a:t>WWW.IUTJMC.COM</a:t>
            </a:r>
            <a:r>
              <a:rPr lang="es-VE" sz="1600" b="1" dirty="0" smtClean="0"/>
              <a:t>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VE" sz="1600" b="1" dirty="0" smtClean="0"/>
              <a:t>2 FOTOCOPIA DE LA CEDULA AMPLIADA TAMAÑO CARTA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VE" sz="1600" b="1" dirty="0" smtClean="0"/>
              <a:t>PARTIDA DE NACIMIENTO (ORIGINAL Y COPIA).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VE" sz="1600" b="1" dirty="0" smtClean="0"/>
              <a:t>TITULO DE BACHILLER ORIGINAL.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VE" sz="1600" b="1" dirty="0" smtClean="0"/>
              <a:t>FONDO NEGRO SELLADO Y CON SU CARTA DE VALIDACIÓN.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VE" sz="1600" b="1" dirty="0" smtClean="0"/>
              <a:t>COPIA DEL TITULO y DE LA CARTA DE VALIDACIÓN.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VE" sz="1600" b="1" dirty="0" smtClean="0"/>
              <a:t>NOTAS CERFICADAS NUEVO FORMATO  CON COPIA.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VE" sz="1600" b="1" dirty="0" smtClean="0"/>
              <a:t>CONSTANCIA DEL RUSNIER (C.N.U) ORIGINAL Y COPIA.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VE" sz="1600" b="1" dirty="0" smtClean="0"/>
              <a:t>COPIA DE LA INSCRIPCIÓN MILITAR.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VE" sz="1600" b="1" dirty="0" smtClean="0"/>
              <a:t>1 FOTO ACTUALIZADA TAMAÑO CARNET.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VE" sz="1600" b="1" dirty="0" smtClean="0"/>
              <a:t> SOLVENCIA DE SERVICIO COMUNITARIO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VE" sz="1600" b="1" dirty="0" smtClean="0"/>
              <a:t>2 ESTAMPILLAS DE 1 U/T DEL ESTADO DE MIRANDA.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VE" sz="1600" b="1" cap="all" dirty="0" smtClean="0"/>
              <a:t>recibo de arancel de grado</a:t>
            </a:r>
            <a:r>
              <a:rPr lang="es-VE" sz="1600" b="1" dirty="0" smtClean="0"/>
              <a:t>.</a:t>
            </a:r>
          </a:p>
          <a:p>
            <a:pPr marL="228600" indent="-228600" algn="just"/>
            <a:endParaRPr lang="es-VE" sz="2000" b="1" dirty="0" smtClean="0"/>
          </a:p>
          <a:p>
            <a:pPr marL="228600" indent="-228600" algn="just"/>
            <a:r>
              <a:rPr lang="es-VE" sz="2000" b="1" dirty="0" smtClean="0"/>
              <a:t>Nota: </a:t>
            </a:r>
            <a:r>
              <a:rPr lang="es-VE" sz="2000" b="1" cap="all" dirty="0" smtClean="0"/>
              <a:t>deben consignar la documentación COMPLETA Y ORGANIZADA, de lo contrario no se recibirán.</a:t>
            </a:r>
          </a:p>
          <a:p>
            <a:pPr marL="228600" indent="-228600" algn="r"/>
            <a:r>
              <a:rPr lang="es-VE" sz="2000" b="1" cap="all" dirty="0" smtClean="0"/>
              <a:t>Control de estudios</a:t>
            </a:r>
          </a:p>
          <a:p>
            <a:pPr marL="228600" indent="-228600" algn="just"/>
            <a:endParaRPr lang="es-VE" b="1" cap="all" dirty="0" smtClean="0"/>
          </a:p>
          <a:p>
            <a:pPr algn="just">
              <a:buFont typeface="Wingdings" pitchFamily="2" charset="2"/>
              <a:buChar char="v"/>
            </a:pPr>
            <a:endParaRPr lang="es-VE" dirty="0"/>
          </a:p>
        </p:txBody>
      </p:sp>
      <p:pic>
        <p:nvPicPr>
          <p:cNvPr id="11" name="0 Imagen" descr="IMG-20130611-WA000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480" y="357158"/>
            <a:ext cx="1214446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934</Words>
  <Application>Microsoft Office PowerPoint</Application>
  <PresentationFormat>Presentación en pantalla (4:3)</PresentationFormat>
  <Paragraphs>115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landerxtremo.s5.com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LanderX</dc:creator>
  <cp:lastModifiedBy>Control</cp:lastModifiedBy>
  <cp:revision>36</cp:revision>
  <cp:lastPrinted>2017-11-23T13:40:14Z</cp:lastPrinted>
  <dcterms:created xsi:type="dcterms:W3CDTF">2014-01-16T19:46:04Z</dcterms:created>
  <dcterms:modified xsi:type="dcterms:W3CDTF">2020-07-08T16:04:45Z</dcterms:modified>
</cp:coreProperties>
</file>