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76" r:id="rId2"/>
    <p:sldMasterId id="2147483674" r:id="rId3"/>
    <p:sldMasterId id="2147483696" r:id="rId4"/>
    <p:sldMasterId id="2147483708" r:id="rId5"/>
  </p:sldMasterIdLst>
  <p:notesMasterIdLst>
    <p:notesMasterId r:id="rId17"/>
  </p:notesMasterIdLst>
  <p:sldIdLst>
    <p:sldId id="603" r:id="rId6"/>
    <p:sldId id="646" r:id="rId7"/>
    <p:sldId id="844" r:id="rId8"/>
    <p:sldId id="845" r:id="rId9"/>
    <p:sldId id="846" r:id="rId10"/>
    <p:sldId id="838" r:id="rId11"/>
    <p:sldId id="843" r:id="rId12"/>
    <p:sldId id="839" r:id="rId13"/>
    <p:sldId id="840" r:id="rId14"/>
    <p:sldId id="841" r:id="rId15"/>
    <p:sldId id="842" r:id="rId16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38BA493-737D-4FC7-9C64-E0B29D66C81C}">
          <p14:sldIdLst>
            <p14:sldId id="603"/>
            <p14:sldId id="646"/>
          </p14:sldIdLst>
        </p14:section>
        <p14:section name="고등 수정사항" id="{6D33EC0F-1B3F-4ABD-AD9B-403D8917DB0C}">
          <p14:sldIdLst>
            <p14:sldId id="844"/>
            <p14:sldId id="845"/>
            <p14:sldId id="846"/>
          </p14:sldIdLst>
        </p14:section>
        <p14:section name="중등" id="{200CFB41-3562-4F6C-B637-10F07C168975}">
          <p14:sldIdLst>
            <p14:sldId id="838"/>
            <p14:sldId id="843"/>
            <p14:sldId id="839"/>
            <p14:sldId id="840"/>
            <p14:sldId id="841"/>
            <p14:sldId id="842"/>
          </p14:sldIdLst>
        </p14:section>
      </p14:sectionLst>
    </p:ext>
    <p:ext uri="{EFAFB233-063F-42B5-8137-9DF3F51BA10A}">
      <p15:sldGuideLst xmlns:p15="http://schemas.microsoft.com/office/powerpoint/2012/main">
        <p15:guide id="21" orient="horz" pos="799" userDrawn="1">
          <p15:clr>
            <a:srgbClr val="A4A3A4"/>
          </p15:clr>
        </p15:guide>
        <p15:guide id="22" pos="149" userDrawn="1">
          <p15:clr>
            <a:srgbClr val="A4A3A4"/>
          </p15:clr>
        </p15:guide>
        <p15:guide id="25" orient="horz" pos="4088" userDrawn="1">
          <p15:clr>
            <a:srgbClr val="A4A3A4"/>
          </p15:clr>
        </p15:guide>
        <p15:guide id="26" pos="2304" userDrawn="1">
          <p15:clr>
            <a:srgbClr val="A4A3A4"/>
          </p15:clr>
        </p15:guide>
        <p15:guide id="29" pos="4481" userDrawn="1">
          <p15:clr>
            <a:srgbClr val="A4A3A4"/>
          </p15:clr>
        </p15:guide>
        <p15:guide id="31" orient="horz" pos="40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선희" initials="KOSH" lastIdx="1" clrIdx="0">
    <p:extLst>
      <p:ext uri="{19B8F6BF-5375-455C-9EA6-DF929625EA0E}">
        <p15:presenceInfo xmlns:p15="http://schemas.microsoft.com/office/powerpoint/2012/main" userId="고선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B5"/>
    <a:srgbClr val="B7DEE8"/>
    <a:srgbClr val="22B186"/>
    <a:srgbClr val="F7C567"/>
    <a:srgbClr val="404040"/>
    <a:srgbClr val="F2F2F2"/>
    <a:srgbClr val="74C9A8"/>
    <a:srgbClr val="F4F5FA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6400" autoAdjust="0"/>
  </p:normalViewPr>
  <p:slideViewPr>
    <p:cSldViewPr snapToGrid="0">
      <p:cViewPr varScale="1">
        <p:scale>
          <a:sx n="80" d="100"/>
          <a:sy n="80" d="100"/>
        </p:scale>
        <p:origin x="1214" y="58"/>
      </p:cViewPr>
      <p:guideLst>
        <p:guide orient="horz" pos="799"/>
        <p:guide pos="149"/>
        <p:guide orient="horz" pos="4088"/>
        <p:guide pos="2304"/>
        <p:guide pos="4481"/>
        <p:guide orient="horz" pos="40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820" y="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49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재민" userId="39f3ead4b4859b87" providerId="LiveId" clId="{45AA345C-809D-40EB-8825-AB0BE6C2715D}"/>
    <pc:docChg chg="undo custSel addSld delSld modSld modMainMaster modSection">
      <pc:chgData name="이 재민" userId="39f3ead4b4859b87" providerId="LiveId" clId="{45AA345C-809D-40EB-8825-AB0BE6C2715D}" dt="2021-12-31T06:35:07.929" v="1622" actId="1076"/>
      <pc:docMkLst>
        <pc:docMk/>
      </pc:docMkLst>
      <pc:sldChg chg="addSp delSp modSp mod">
        <pc:chgData name="이 재민" userId="39f3ead4b4859b87" providerId="LiveId" clId="{45AA345C-809D-40EB-8825-AB0BE6C2715D}" dt="2021-12-31T06:20:16.971" v="1212" actId="2165"/>
        <pc:sldMkLst>
          <pc:docMk/>
          <pc:sldMk cId="2942761978" sldId="556"/>
        </pc:sldMkLst>
        <pc:spChg chg="add">
          <ac:chgData name="이 재민" userId="39f3ead4b4859b87" providerId="LiveId" clId="{45AA345C-809D-40EB-8825-AB0BE6C2715D}" dt="2021-12-31T05:12:25.529" v="95" actId="11529"/>
          <ac:spMkLst>
            <pc:docMk/>
            <pc:sldMk cId="2942761978" sldId="556"/>
            <ac:spMk id="3" creationId="{AD32D717-44B3-4320-8723-323124AC690B}"/>
          </ac:spMkLst>
        </pc:spChg>
        <pc:spChg chg="add mod">
          <ac:chgData name="이 재민" userId="39f3ead4b4859b87" providerId="LiveId" clId="{45AA345C-809D-40EB-8825-AB0BE6C2715D}" dt="2021-12-31T05:13:06.085" v="118" actId="1035"/>
          <ac:spMkLst>
            <pc:docMk/>
            <pc:sldMk cId="2942761978" sldId="556"/>
            <ac:spMk id="4" creationId="{AF4E95F8-2822-4396-B344-182161CDD16C}"/>
          </ac:spMkLst>
        </pc:spChg>
        <pc:spChg chg="add mod">
          <ac:chgData name="이 재민" userId="39f3ead4b4859b87" providerId="LiveId" clId="{45AA345C-809D-40EB-8825-AB0BE6C2715D}" dt="2021-12-31T05:15:01.304" v="212" actId="1076"/>
          <ac:spMkLst>
            <pc:docMk/>
            <pc:sldMk cId="2942761978" sldId="556"/>
            <ac:spMk id="5" creationId="{693AC9BE-3C85-489B-ACED-E0247FC33013}"/>
          </ac:spMkLst>
        </pc:spChg>
        <pc:spChg chg="add del mod">
          <ac:chgData name="이 재민" userId="39f3ead4b4859b87" providerId="LiveId" clId="{45AA345C-809D-40EB-8825-AB0BE6C2715D}" dt="2021-12-31T04:55:47.039" v="11" actId="478"/>
          <ac:spMkLst>
            <pc:docMk/>
            <pc:sldMk cId="2942761978" sldId="556"/>
            <ac:spMk id="6" creationId="{CBC75F8F-EB40-49A6-8EE4-6A669D887A12}"/>
          </ac:spMkLst>
        </pc:spChg>
        <pc:spChg chg="mod">
          <ac:chgData name="이 재민" userId="39f3ead4b4859b87" providerId="LiveId" clId="{45AA345C-809D-40EB-8825-AB0BE6C2715D}" dt="2021-12-31T04:58:04.596" v="56" actId="20577"/>
          <ac:spMkLst>
            <pc:docMk/>
            <pc:sldMk cId="2942761978" sldId="556"/>
            <ac:spMk id="7" creationId="{00000000-0000-0000-0000-000000000000}"/>
          </ac:spMkLst>
        </pc:spChg>
        <pc:spChg chg="mod">
          <ac:chgData name="이 재민" userId="39f3ead4b4859b87" providerId="LiveId" clId="{45AA345C-809D-40EB-8825-AB0BE6C2715D}" dt="2021-12-31T05:08:06.522" v="94" actId="20577"/>
          <ac:spMkLst>
            <pc:docMk/>
            <pc:sldMk cId="2942761978" sldId="556"/>
            <ac:spMk id="8" creationId="{00000000-0000-0000-0000-000000000000}"/>
          </ac:spMkLst>
        </pc:spChg>
        <pc:spChg chg="add mod">
          <ac:chgData name="이 재민" userId="39f3ead4b4859b87" providerId="LiveId" clId="{45AA345C-809D-40EB-8825-AB0BE6C2715D}" dt="2021-12-31T05:52:33.387" v="713" actId="14100"/>
          <ac:spMkLst>
            <pc:docMk/>
            <pc:sldMk cId="2942761978" sldId="556"/>
            <ac:spMk id="9" creationId="{BCA6FD08-BE23-4DBF-93B1-298703FAA053}"/>
          </ac:spMkLst>
        </pc:spChg>
        <pc:spChg chg="add del mod">
          <ac:chgData name="이 재민" userId="39f3ead4b4859b87" providerId="LiveId" clId="{45AA345C-809D-40EB-8825-AB0BE6C2715D}" dt="2021-12-31T05:17:21.008" v="231" actId="478"/>
          <ac:spMkLst>
            <pc:docMk/>
            <pc:sldMk cId="2942761978" sldId="556"/>
            <ac:spMk id="10" creationId="{85D7515E-BA68-480B-9CED-2721F9E6BDCA}"/>
          </ac:spMkLst>
        </pc:spChg>
        <pc:spChg chg="add mod">
          <ac:chgData name="이 재민" userId="39f3ead4b4859b87" providerId="LiveId" clId="{45AA345C-809D-40EB-8825-AB0BE6C2715D}" dt="2021-12-31T05:15:01.304" v="212" actId="1076"/>
          <ac:spMkLst>
            <pc:docMk/>
            <pc:sldMk cId="2942761978" sldId="556"/>
            <ac:spMk id="11" creationId="{BA52C3AE-5D93-485B-9A27-AF3A8606B7B4}"/>
          </ac:spMkLst>
        </pc:spChg>
        <pc:spChg chg="add mod">
          <ac:chgData name="이 재민" userId="39f3ead4b4859b87" providerId="LiveId" clId="{45AA345C-809D-40EB-8825-AB0BE6C2715D}" dt="2021-12-31T05:20:33.866" v="311" actId="113"/>
          <ac:spMkLst>
            <pc:docMk/>
            <pc:sldMk cId="2942761978" sldId="556"/>
            <ac:spMk id="12" creationId="{B7B9755D-A121-4077-9E96-2BC256CCE5CE}"/>
          </ac:spMkLst>
        </pc:spChg>
        <pc:spChg chg="add mod">
          <ac:chgData name="이 재민" userId="39f3ead4b4859b87" providerId="LiveId" clId="{45AA345C-809D-40EB-8825-AB0BE6C2715D}" dt="2021-12-31T05:20:04.558" v="309" actId="1076"/>
          <ac:spMkLst>
            <pc:docMk/>
            <pc:sldMk cId="2942761978" sldId="556"/>
            <ac:spMk id="13" creationId="{3AC9DAF0-1AF0-48EA-8769-BD1DF811101F}"/>
          </ac:spMkLst>
        </pc:spChg>
        <pc:spChg chg="add mod">
          <ac:chgData name="이 재민" userId="39f3ead4b4859b87" providerId="LiveId" clId="{45AA345C-809D-40EB-8825-AB0BE6C2715D}" dt="2021-12-31T05:20:04.558" v="309" actId="1076"/>
          <ac:spMkLst>
            <pc:docMk/>
            <pc:sldMk cId="2942761978" sldId="556"/>
            <ac:spMk id="14" creationId="{1DD4C345-6D37-4161-A9D7-FB5BA4EDADD7}"/>
          </ac:spMkLst>
        </pc:spChg>
        <pc:spChg chg="add mod">
          <ac:chgData name="이 재민" userId="39f3ead4b4859b87" providerId="LiveId" clId="{45AA345C-809D-40EB-8825-AB0BE6C2715D}" dt="2021-12-31T05:20:17.979" v="310" actId="207"/>
          <ac:spMkLst>
            <pc:docMk/>
            <pc:sldMk cId="2942761978" sldId="556"/>
            <ac:spMk id="15" creationId="{2C6481C0-8B6A-453F-BB5C-8BA16A917A1B}"/>
          </ac:spMkLst>
        </pc:spChg>
        <pc:spChg chg="add del mod">
          <ac:chgData name="이 재민" userId="39f3ead4b4859b87" providerId="LiveId" clId="{45AA345C-809D-40EB-8825-AB0BE6C2715D}" dt="2021-12-31T05:18:26.128" v="241" actId="478"/>
          <ac:spMkLst>
            <pc:docMk/>
            <pc:sldMk cId="2942761978" sldId="556"/>
            <ac:spMk id="16" creationId="{111A4F2D-E1C3-46F0-BFCA-B98DF9324970}"/>
          </ac:spMkLst>
        </pc:spChg>
        <pc:spChg chg="add mod">
          <ac:chgData name="이 재민" userId="39f3ead4b4859b87" providerId="LiveId" clId="{45AA345C-809D-40EB-8825-AB0BE6C2715D}" dt="2021-12-31T05:20:17.979" v="310" actId="207"/>
          <ac:spMkLst>
            <pc:docMk/>
            <pc:sldMk cId="2942761978" sldId="556"/>
            <ac:spMk id="17" creationId="{2D51F668-3934-4F5F-A990-3E4D589D073F}"/>
          </ac:spMkLst>
        </pc:spChg>
        <pc:spChg chg="add mod">
          <ac:chgData name="이 재민" userId="39f3ead4b4859b87" providerId="LiveId" clId="{45AA345C-809D-40EB-8825-AB0BE6C2715D}" dt="2021-12-31T05:20:17.979" v="310" actId="207"/>
          <ac:spMkLst>
            <pc:docMk/>
            <pc:sldMk cId="2942761978" sldId="556"/>
            <ac:spMk id="18" creationId="{7AE4804E-9EC1-41F9-991E-AADFE9A46843}"/>
          </ac:spMkLst>
        </pc:spChg>
        <pc:spChg chg="add mod">
          <ac:chgData name="이 재민" userId="39f3ead4b4859b87" providerId="LiveId" clId="{45AA345C-809D-40EB-8825-AB0BE6C2715D}" dt="2021-12-31T05:20:17.979" v="310" actId="207"/>
          <ac:spMkLst>
            <pc:docMk/>
            <pc:sldMk cId="2942761978" sldId="556"/>
            <ac:spMk id="19" creationId="{AEB9BACD-C7B3-4EE0-969C-9BE2B1ADF43D}"/>
          </ac:spMkLst>
        </pc:spChg>
        <pc:spChg chg="add mod ord topLvl modVis">
          <ac:chgData name="이 재민" userId="39f3ead4b4859b87" providerId="LiveId" clId="{45AA345C-809D-40EB-8825-AB0BE6C2715D}" dt="2021-12-31T05:55:52.979" v="760" actId="14429"/>
          <ac:spMkLst>
            <pc:docMk/>
            <pc:sldMk cId="2942761978" sldId="556"/>
            <ac:spMk id="20" creationId="{D0ADC075-BC04-4121-A80B-A1107BFCD7DA}"/>
          </ac:spMkLst>
        </pc:spChg>
        <pc:spChg chg="add mod">
          <ac:chgData name="이 재민" userId="39f3ead4b4859b87" providerId="LiveId" clId="{45AA345C-809D-40EB-8825-AB0BE6C2715D}" dt="2021-12-31T05:18:49.069" v="254" actId="1035"/>
          <ac:spMkLst>
            <pc:docMk/>
            <pc:sldMk cId="2942761978" sldId="556"/>
            <ac:spMk id="21" creationId="{CDB69E78-1588-46EA-82EE-E6A0CA672092}"/>
          </ac:spMkLst>
        </pc:spChg>
        <pc:spChg chg="add mod">
          <ac:chgData name="이 재민" userId="39f3ead4b4859b87" providerId="LiveId" clId="{45AA345C-809D-40EB-8825-AB0BE6C2715D}" dt="2021-12-31T05:19:28.881" v="272"/>
          <ac:spMkLst>
            <pc:docMk/>
            <pc:sldMk cId="2942761978" sldId="556"/>
            <ac:spMk id="22" creationId="{3A66E773-A530-44CD-9ED4-613FAE1AAC96}"/>
          </ac:spMkLst>
        </pc:spChg>
        <pc:spChg chg="add mod">
          <ac:chgData name="이 재민" userId="39f3ead4b4859b87" providerId="LiveId" clId="{45AA345C-809D-40EB-8825-AB0BE6C2715D}" dt="2021-12-31T05:19:50.808" v="289" actId="1036"/>
          <ac:spMkLst>
            <pc:docMk/>
            <pc:sldMk cId="2942761978" sldId="556"/>
            <ac:spMk id="23" creationId="{9E6231C9-F1C5-4BBC-AC3E-A278E81EA0C9}"/>
          </ac:spMkLst>
        </pc:spChg>
        <pc:spChg chg="add mod">
          <ac:chgData name="이 재민" userId="39f3ead4b4859b87" providerId="LiveId" clId="{45AA345C-809D-40EB-8825-AB0BE6C2715D}" dt="2021-12-31T05:19:57.375" v="308"/>
          <ac:spMkLst>
            <pc:docMk/>
            <pc:sldMk cId="2942761978" sldId="556"/>
            <ac:spMk id="24" creationId="{833D0F24-C35D-4F8E-96BA-7D90EF6D02B2}"/>
          </ac:spMkLst>
        </pc:spChg>
        <pc:spChg chg="add mod topLvl">
          <ac:chgData name="이 재민" userId="39f3ead4b4859b87" providerId="LiveId" clId="{45AA345C-809D-40EB-8825-AB0BE6C2715D}" dt="2021-12-31T05:49:31.372" v="679" actId="165"/>
          <ac:spMkLst>
            <pc:docMk/>
            <pc:sldMk cId="2942761978" sldId="556"/>
            <ac:spMk id="25" creationId="{9B2BA62F-3C81-4360-8F2A-9A96BEB74DAE}"/>
          </ac:spMkLst>
        </pc:spChg>
        <pc:spChg chg="add mod">
          <ac:chgData name="이 재민" userId="39f3ead4b4859b87" providerId="LiveId" clId="{45AA345C-809D-40EB-8825-AB0BE6C2715D}" dt="2021-12-31T05:23:55.522" v="435" actId="1035"/>
          <ac:spMkLst>
            <pc:docMk/>
            <pc:sldMk cId="2942761978" sldId="556"/>
            <ac:spMk id="26" creationId="{58C53C66-8D6C-4B12-A012-144FEF3F4DC0}"/>
          </ac:spMkLst>
        </pc:spChg>
        <pc:spChg chg="add del mod">
          <ac:chgData name="이 재민" userId="39f3ead4b4859b87" providerId="LiveId" clId="{45AA345C-809D-40EB-8825-AB0BE6C2715D}" dt="2021-12-31T05:53:15.235" v="722" actId="478"/>
          <ac:spMkLst>
            <pc:docMk/>
            <pc:sldMk cId="2942761978" sldId="556"/>
            <ac:spMk id="27" creationId="{5B544D16-70AE-4A16-8110-14B5699511E7}"/>
          </ac:spMkLst>
        </pc:spChg>
        <pc:spChg chg="add del mod topLvl modVis">
          <ac:chgData name="이 재민" userId="39f3ead4b4859b87" providerId="LiveId" clId="{45AA345C-809D-40EB-8825-AB0BE6C2715D}" dt="2021-12-31T05:58:54.054" v="824" actId="478"/>
          <ac:spMkLst>
            <pc:docMk/>
            <pc:sldMk cId="2942761978" sldId="556"/>
            <ac:spMk id="28" creationId="{0EBFE1ED-CC70-40A0-AB5E-163A598528D5}"/>
          </ac:spMkLst>
        </pc:spChg>
        <pc:spChg chg="add mod">
          <ac:chgData name="이 재민" userId="39f3ead4b4859b87" providerId="LiveId" clId="{45AA345C-809D-40EB-8825-AB0BE6C2715D}" dt="2021-12-31T05:23:49.947" v="434" actId="207"/>
          <ac:spMkLst>
            <pc:docMk/>
            <pc:sldMk cId="2942761978" sldId="556"/>
            <ac:spMk id="29" creationId="{C781027B-CEDB-4CCA-8B7C-5C665170F03B}"/>
          </ac:spMkLst>
        </pc:spChg>
        <pc:spChg chg="add del mod">
          <ac:chgData name="이 재민" userId="39f3ead4b4859b87" providerId="LiveId" clId="{45AA345C-809D-40EB-8825-AB0BE6C2715D}" dt="2021-12-31T06:00:10.982" v="847" actId="478"/>
          <ac:spMkLst>
            <pc:docMk/>
            <pc:sldMk cId="2942761978" sldId="556"/>
            <ac:spMk id="30" creationId="{690B18AA-6759-4525-B94B-AFB5B44CCD7C}"/>
          </ac:spMkLst>
        </pc:spChg>
        <pc:spChg chg="add mod">
          <ac:chgData name="이 재민" userId="39f3ead4b4859b87" providerId="LiveId" clId="{45AA345C-809D-40EB-8825-AB0BE6C2715D}" dt="2021-12-31T05:58:10.764" v="819" actId="1076"/>
          <ac:spMkLst>
            <pc:docMk/>
            <pc:sldMk cId="2942761978" sldId="556"/>
            <ac:spMk id="31" creationId="{763DAFA1-FAB8-4991-96C1-D502626F3B21}"/>
          </ac:spMkLst>
        </pc:spChg>
        <pc:spChg chg="add del">
          <ac:chgData name="이 재민" userId="39f3ead4b4859b87" providerId="LiveId" clId="{45AA345C-809D-40EB-8825-AB0BE6C2715D}" dt="2021-12-31T05:47:23.564" v="637" actId="11529"/>
          <ac:spMkLst>
            <pc:docMk/>
            <pc:sldMk cId="2942761978" sldId="556"/>
            <ac:spMk id="32" creationId="{79F63AC0-2EB6-4EA5-A0B0-C332C6E13D4E}"/>
          </ac:spMkLst>
        </pc:spChg>
        <pc:spChg chg="add mod">
          <ac:chgData name="이 재민" userId="39f3ead4b4859b87" providerId="LiveId" clId="{45AA345C-809D-40EB-8825-AB0BE6C2715D}" dt="2021-12-31T05:25:09.700" v="542" actId="571"/>
          <ac:spMkLst>
            <pc:docMk/>
            <pc:sldMk cId="2942761978" sldId="556"/>
            <ac:spMk id="33" creationId="{38836384-F7D7-4F4C-B248-E99E4AA9C3FA}"/>
          </ac:spMkLst>
        </pc:spChg>
        <pc:spChg chg="add mod">
          <ac:chgData name="이 재민" userId="39f3ead4b4859b87" providerId="LiveId" clId="{45AA345C-809D-40EB-8825-AB0BE6C2715D}" dt="2021-12-31T05:25:09.700" v="542" actId="571"/>
          <ac:spMkLst>
            <pc:docMk/>
            <pc:sldMk cId="2942761978" sldId="556"/>
            <ac:spMk id="34" creationId="{ABBA0CD5-5D59-4855-8B84-22B9F0172861}"/>
          </ac:spMkLst>
        </pc:spChg>
        <pc:spChg chg="add del mod">
          <ac:chgData name="이 재민" userId="39f3ead4b4859b87" providerId="LiveId" clId="{45AA345C-809D-40EB-8825-AB0BE6C2715D}" dt="2021-12-31T05:53:11.983" v="721" actId="478"/>
          <ac:spMkLst>
            <pc:docMk/>
            <pc:sldMk cId="2942761978" sldId="556"/>
            <ac:spMk id="35" creationId="{CD01B1E8-A5AE-4FE9-A1F9-AA919743E271}"/>
          </ac:spMkLst>
        </pc:spChg>
        <pc:spChg chg="add del mod">
          <ac:chgData name="이 재민" userId="39f3ead4b4859b87" providerId="LiveId" clId="{45AA345C-809D-40EB-8825-AB0BE6C2715D}" dt="2021-12-31T05:53:11.983" v="721" actId="478"/>
          <ac:spMkLst>
            <pc:docMk/>
            <pc:sldMk cId="2942761978" sldId="556"/>
            <ac:spMk id="36" creationId="{703096C5-A8A8-463B-8F08-CAD78D139C16}"/>
          </ac:spMkLst>
        </pc:spChg>
        <pc:spChg chg="add del mod">
          <ac:chgData name="이 재민" userId="39f3ead4b4859b87" providerId="LiveId" clId="{45AA345C-809D-40EB-8825-AB0BE6C2715D}" dt="2021-12-31T05:53:11.983" v="721" actId="478"/>
          <ac:spMkLst>
            <pc:docMk/>
            <pc:sldMk cId="2942761978" sldId="556"/>
            <ac:spMk id="37" creationId="{B691F831-032E-4741-B57B-E33773A7303B}"/>
          </ac:spMkLst>
        </pc:spChg>
        <pc:spChg chg="add del mod">
          <ac:chgData name="이 재민" userId="39f3ead4b4859b87" providerId="LiveId" clId="{45AA345C-809D-40EB-8825-AB0BE6C2715D}" dt="2021-12-31T05:53:11.983" v="721" actId="478"/>
          <ac:spMkLst>
            <pc:docMk/>
            <pc:sldMk cId="2942761978" sldId="556"/>
            <ac:spMk id="38" creationId="{0C6E60AD-4FDD-48D4-8C35-4A9A4F0C982D}"/>
          </ac:spMkLst>
        </pc:spChg>
        <pc:spChg chg="add del mod">
          <ac:chgData name="이 재민" userId="39f3ead4b4859b87" providerId="LiveId" clId="{45AA345C-809D-40EB-8825-AB0BE6C2715D}" dt="2021-12-31T05:53:11.983" v="721" actId="478"/>
          <ac:spMkLst>
            <pc:docMk/>
            <pc:sldMk cId="2942761978" sldId="556"/>
            <ac:spMk id="39" creationId="{55E39C00-FB9D-405F-8C1F-1719B2841AA7}"/>
          </ac:spMkLst>
        </pc:spChg>
        <pc:spChg chg="add del mod">
          <ac:chgData name="이 재민" userId="39f3ead4b4859b87" providerId="LiveId" clId="{45AA345C-809D-40EB-8825-AB0BE6C2715D}" dt="2021-12-31T05:53:11.983" v="721" actId="478"/>
          <ac:spMkLst>
            <pc:docMk/>
            <pc:sldMk cId="2942761978" sldId="556"/>
            <ac:spMk id="40" creationId="{1D9C8B70-2A57-41E7-AD3A-40C264E445AD}"/>
          </ac:spMkLst>
        </pc:spChg>
        <pc:spChg chg="add del mod">
          <ac:chgData name="이 재민" userId="39f3ead4b4859b87" providerId="LiveId" clId="{45AA345C-809D-40EB-8825-AB0BE6C2715D}" dt="2021-12-31T05:53:11.983" v="721" actId="478"/>
          <ac:spMkLst>
            <pc:docMk/>
            <pc:sldMk cId="2942761978" sldId="556"/>
            <ac:spMk id="41" creationId="{D665622C-DE13-4DDA-BD97-A9FCFF43453B}"/>
          </ac:spMkLst>
        </pc:spChg>
        <pc:spChg chg="add del mod">
          <ac:chgData name="이 재민" userId="39f3ead4b4859b87" providerId="LiveId" clId="{45AA345C-809D-40EB-8825-AB0BE6C2715D}" dt="2021-12-31T05:53:11.983" v="721" actId="478"/>
          <ac:spMkLst>
            <pc:docMk/>
            <pc:sldMk cId="2942761978" sldId="556"/>
            <ac:spMk id="42" creationId="{44E23157-AD3A-4541-AA44-AE2AEEDB363A}"/>
          </ac:spMkLst>
        </pc:spChg>
        <pc:spChg chg="mod">
          <ac:chgData name="이 재민" userId="39f3ead4b4859b87" providerId="LiveId" clId="{45AA345C-809D-40EB-8825-AB0BE6C2715D}" dt="2021-12-31T05:48:45.565" v="661" actId="571"/>
          <ac:spMkLst>
            <pc:docMk/>
            <pc:sldMk cId="2942761978" sldId="556"/>
            <ac:spMk id="46" creationId="{1844E71B-AF2C-4E17-BB9A-1539F6515F2F}"/>
          </ac:spMkLst>
        </pc:spChg>
        <pc:spChg chg="mod">
          <ac:chgData name="이 재민" userId="39f3ead4b4859b87" providerId="LiveId" clId="{45AA345C-809D-40EB-8825-AB0BE6C2715D}" dt="2021-12-31T05:48:45.565" v="661" actId="571"/>
          <ac:spMkLst>
            <pc:docMk/>
            <pc:sldMk cId="2942761978" sldId="556"/>
            <ac:spMk id="47" creationId="{4B30718B-B232-42B4-8CB1-265127EA46F3}"/>
          </ac:spMkLst>
        </pc:spChg>
        <pc:spChg chg="mod">
          <ac:chgData name="이 재민" userId="39f3ead4b4859b87" providerId="LiveId" clId="{45AA345C-809D-40EB-8825-AB0BE6C2715D}" dt="2021-12-31T05:48:45.565" v="661" actId="571"/>
          <ac:spMkLst>
            <pc:docMk/>
            <pc:sldMk cId="2942761978" sldId="556"/>
            <ac:spMk id="48" creationId="{B8248C43-5CE2-47C2-9E0D-4A86B0F96ED8}"/>
          </ac:spMkLst>
        </pc:spChg>
        <pc:spChg chg="add mod">
          <ac:chgData name="이 재민" userId="39f3ead4b4859b87" providerId="LiveId" clId="{45AA345C-809D-40EB-8825-AB0BE6C2715D}" dt="2021-12-31T05:48:45.565" v="661" actId="571"/>
          <ac:spMkLst>
            <pc:docMk/>
            <pc:sldMk cId="2942761978" sldId="556"/>
            <ac:spMk id="49" creationId="{046BCA25-8C65-46B1-9467-F401F3C36BAF}"/>
          </ac:spMkLst>
        </pc:spChg>
        <pc:spChg chg="add mod">
          <ac:chgData name="이 재민" userId="39f3ead4b4859b87" providerId="LiveId" clId="{45AA345C-809D-40EB-8825-AB0BE6C2715D}" dt="2021-12-31T05:48:45.565" v="661" actId="571"/>
          <ac:spMkLst>
            <pc:docMk/>
            <pc:sldMk cId="2942761978" sldId="556"/>
            <ac:spMk id="50" creationId="{E4D98B1B-1F22-4244-A2E7-59F9D89B058A}"/>
          </ac:spMkLst>
        </pc:spChg>
        <pc:spChg chg="add mod">
          <ac:chgData name="이 재민" userId="39f3ead4b4859b87" providerId="LiveId" clId="{45AA345C-809D-40EB-8825-AB0BE6C2715D}" dt="2021-12-31T05:48:45.565" v="661" actId="571"/>
          <ac:spMkLst>
            <pc:docMk/>
            <pc:sldMk cId="2942761978" sldId="556"/>
            <ac:spMk id="51" creationId="{AE3C5D4F-449E-4064-A596-4A09F0BE8E4E}"/>
          </ac:spMkLst>
        </pc:spChg>
        <pc:spChg chg="add mod">
          <ac:chgData name="이 재민" userId="39f3ead4b4859b87" providerId="LiveId" clId="{45AA345C-809D-40EB-8825-AB0BE6C2715D}" dt="2021-12-31T05:48:45.565" v="661" actId="571"/>
          <ac:spMkLst>
            <pc:docMk/>
            <pc:sldMk cId="2942761978" sldId="556"/>
            <ac:spMk id="52" creationId="{C4F87F7E-C3AB-49A4-B8B8-09C6036B47B4}"/>
          </ac:spMkLst>
        </pc:spChg>
        <pc:spChg chg="add mod">
          <ac:chgData name="이 재민" userId="39f3ead4b4859b87" providerId="LiveId" clId="{45AA345C-809D-40EB-8825-AB0BE6C2715D}" dt="2021-12-31T05:48:45.565" v="661" actId="571"/>
          <ac:spMkLst>
            <pc:docMk/>
            <pc:sldMk cId="2942761978" sldId="556"/>
            <ac:spMk id="53" creationId="{047FE26A-9060-459A-ACF0-9DCBB4929AD4}"/>
          </ac:spMkLst>
        </pc:spChg>
        <pc:spChg chg="add mod">
          <ac:chgData name="이 재민" userId="39f3ead4b4859b87" providerId="LiveId" clId="{45AA345C-809D-40EB-8825-AB0BE6C2715D}" dt="2021-12-31T05:48:45.565" v="661" actId="571"/>
          <ac:spMkLst>
            <pc:docMk/>
            <pc:sldMk cId="2942761978" sldId="556"/>
            <ac:spMk id="54" creationId="{334C1825-1820-4EA1-BE07-8C3B1EE02167}"/>
          </ac:spMkLst>
        </pc:spChg>
        <pc:spChg chg="add mod">
          <ac:chgData name="이 재민" userId="39f3ead4b4859b87" providerId="LiveId" clId="{45AA345C-809D-40EB-8825-AB0BE6C2715D}" dt="2021-12-31T05:48:45.565" v="661" actId="571"/>
          <ac:spMkLst>
            <pc:docMk/>
            <pc:sldMk cId="2942761978" sldId="556"/>
            <ac:spMk id="55" creationId="{E97EBE79-0272-47ED-ACB7-27930EDEF50F}"/>
          </ac:spMkLst>
        </pc:spChg>
        <pc:spChg chg="add mod">
          <ac:chgData name="이 재민" userId="39f3ead4b4859b87" providerId="LiveId" clId="{45AA345C-809D-40EB-8825-AB0BE6C2715D}" dt="2021-12-31T05:48:45.565" v="661" actId="571"/>
          <ac:spMkLst>
            <pc:docMk/>
            <pc:sldMk cId="2942761978" sldId="556"/>
            <ac:spMk id="56" creationId="{0815DE21-1ACC-44E5-BED4-750D1AA57D77}"/>
          </ac:spMkLst>
        </pc:spChg>
        <pc:spChg chg="add mod">
          <ac:chgData name="이 재민" userId="39f3ead4b4859b87" providerId="LiveId" clId="{45AA345C-809D-40EB-8825-AB0BE6C2715D}" dt="2021-12-31T05:48:45.565" v="661" actId="571"/>
          <ac:spMkLst>
            <pc:docMk/>
            <pc:sldMk cId="2942761978" sldId="556"/>
            <ac:spMk id="58" creationId="{FFBA2D94-191F-4D66-B3A2-60D0C1FEFD22}"/>
          </ac:spMkLst>
        </pc:spChg>
        <pc:spChg chg="add mod">
          <ac:chgData name="이 재민" userId="39f3ead4b4859b87" providerId="LiveId" clId="{45AA345C-809D-40EB-8825-AB0BE6C2715D}" dt="2021-12-31T05:48:45.565" v="661" actId="571"/>
          <ac:spMkLst>
            <pc:docMk/>
            <pc:sldMk cId="2942761978" sldId="556"/>
            <ac:spMk id="59" creationId="{40F797F5-BAD3-4BCA-ACB8-DA9F374DEFA4}"/>
          </ac:spMkLst>
        </pc:spChg>
        <pc:spChg chg="mod">
          <ac:chgData name="이 재민" userId="39f3ead4b4859b87" providerId="LiveId" clId="{45AA345C-809D-40EB-8825-AB0BE6C2715D}" dt="2021-12-31T05:48:49.326" v="663" actId="571"/>
          <ac:spMkLst>
            <pc:docMk/>
            <pc:sldMk cId="2942761978" sldId="556"/>
            <ac:spMk id="61" creationId="{F0160EE3-88D9-4B66-91F8-B6CA80DA0C6F}"/>
          </ac:spMkLst>
        </pc:spChg>
        <pc:spChg chg="mod">
          <ac:chgData name="이 재민" userId="39f3ead4b4859b87" providerId="LiveId" clId="{45AA345C-809D-40EB-8825-AB0BE6C2715D}" dt="2021-12-31T05:48:49.326" v="663" actId="571"/>
          <ac:spMkLst>
            <pc:docMk/>
            <pc:sldMk cId="2942761978" sldId="556"/>
            <ac:spMk id="62" creationId="{C9DB4DB6-167D-4DD7-9563-CC0C924E0346}"/>
          </ac:spMkLst>
        </pc:spChg>
        <pc:spChg chg="mod">
          <ac:chgData name="이 재민" userId="39f3ead4b4859b87" providerId="LiveId" clId="{45AA345C-809D-40EB-8825-AB0BE6C2715D}" dt="2021-12-31T05:48:49.326" v="663" actId="571"/>
          <ac:spMkLst>
            <pc:docMk/>
            <pc:sldMk cId="2942761978" sldId="556"/>
            <ac:spMk id="63" creationId="{016D37BF-75A1-4E69-8A5A-6B338A5F6BA4}"/>
          </ac:spMkLst>
        </pc:spChg>
        <pc:spChg chg="add mod">
          <ac:chgData name="이 재민" userId="39f3ead4b4859b87" providerId="LiveId" clId="{45AA345C-809D-40EB-8825-AB0BE6C2715D}" dt="2021-12-31T05:48:49.326" v="663" actId="571"/>
          <ac:spMkLst>
            <pc:docMk/>
            <pc:sldMk cId="2942761978" sldId="556"/>
            <ac:spMk id="64" creationId="{42741DA0-1A11-4F9C-8639-4F6469CA08FF}"/>
          </ac:spMkLst>
        </pc:spChg>
        <pc:spChg chg="add mod">
          <ac:chgData name="이 재민" userId="39f3ead4b4859b87" providerId="LiveId" clId="{45AA345C-809D-40EB-8825-AB0BE6C2715D}" dt="2021-12-31T05:48:49.326" v="663" actId="571"/>
          <ac:spMkLst>
            <pc:docMk/>
            <pc:sldMk cId="2942761978" sldId="556"/>
            <ac:spMk id="65" creationId="{1A865B0D-4F3C-4A60-855E-8D070BDAB376}"/>
          </ac:spMkLst>
        </pc:spChg>
        <pc:spChg chg="add mod">
          <ac:chgData name="이 재민" userId="39f3ead4b4859b87" providerId="LiveId" clId="{45AA345C-809D-40EB-8825-AB0BE6C2715D}" dt="2021-12-31T05:48:49.326" v="663" actId="571"/>
          <ac:spMkLst>
            <pc:docMk/>
            <pc:sldMk cId="2942761978" sldId="556"/>
            <ac:spMk id="66" creationId="{66DCDD98-7093-409D-BCE1-FD7408165884}"/>
          </ac:spMkLst>
        </pc:spChg>
        <pc:spChg chg="add mod">
          <ac:chgData name="이 재민" userId="39f3ead4b4859b87" providerId="LiveId" clId="{45AA345C-809D-40EB-8825-AB0BE6C2715D}" dt="2021-12-31T05:48:49.326" v="663" actId="571"/>
          <ac:spMkLst>
            <pc:docMk/>
            <pc:sldMk cId="2942761978" sldId="556"/>
            <ac:spMk id="67" creationId="{911931B1-C814-4C2B-8694-825BFB1C952E}"/>
          </ac:spMkLst>
        </pc:spChg>
        <pc:spChg chg="add mod">
          <ac:chgData name="이 재민" userId="39f3ead4b4859b87" providerId="LiveId" clId="{45AA345C-809D-40EB-8825-AB0BE6C2715D}" dt="2021-12-31T05:48:49.326" v="663" actId="571"/>
          <ac:spMkLst>
            <pc:docMk/>
            <pc:sldMk cId="2942761978" sldId="556"/>
            <ac:spMk id="68" creationId="{937E9302-3745-433A-A4EA-56DE9561147D}"/>
          </ac:spMkLst>
        </pc:spChg>
        <pc:spChg chg="add mod">
          <ac:chgData name="이 재민" userId="39f3ead4b4859b87" providerId="LiveId" clId="{45AA345C-809D-40EB-8825-AB0BE6C2715D}" dt="2021-12-31T05:48:49.326" v="663" actId="571"/>
          <ac:spMkLst>
            <pc:docMk/>
            <pc:sldMk cId="2942761978" sldId="556"/>
            <ac:spMk id="69" creationId="{C7E1B45A-3CBA-4367-B463-2EDD06217997}"/>
          </ac:spMkLst>
        </pc:spChg>
        <pc:spChg chg="add mod">
          <ac:chgData name="이 재민" userId="39f3ead4b4859b87" providerId="LiveId" clId="{45AA345C-809D-40EB-8825-AB0BE6C2715D}" dt="2021-12-31T05:48:49.326" v="663" actId="571"/>
          <ac:spMkLst>
            <pc:docMk/>
            <pc:sldMk cId="2942761978" sldId="556"/>
            <ac:spMk id="70" creationId="{AA52F56F-C072-4B8C-AC57-BEC081978105}"/>
          </ac:spMkLst>
        </pc:spChg>
        <pc:spChg chg="add mod">
          <ac:chgData name="이 재민" userId="39f3ead4b4859b87" providerId="LiveId" clId="{45AA345C-809D-40EB-8825-AB0BE6C2715D}" dt="2021-12-31T05:48:49.326" v="663" actId="571"/>
          <ac:spMkLst>
            <pc:docMk/>
            <pc:sldMk cId="2942761978" sldId="556"/>
            <ac:spMk id="71" creationId="{78C6278E-C9C7-42CC-988D-FB5D776557B1}"/>
          </ac:spMkLst>
        </pc:spChg>
        <pc:spChg chg="add mod">
          <ac:chgData name="이 재민" userId="39f3ead4b4859b87" providerId="LiveId" clId="{45AA345C-809D-40EB-8825-AB0BE6C2715D}" dt="2021-12-31T05:48:49.326" v="663" actId="571"/>
          <ac:spMkLst>
            <pc:docMk/>
            <pc:sldMk cId="2942761978" sldId="556"/>
            <ac:spMk id="72" creationId="{149135D3-EF51-4129-B433-6FF2BBBB0DF9}"/>
          </ac:spMkLst>
        </pc:spChg>
        <pc:spChg chg="add mod">
          <ac:chgData name="이 재민" userId="39f3ead4b4859b87" providerId="LiveId" clId="{45AA345C-809D-40EB-8825-AB0BE6C2715D}" dt="2021-12-31T05:48:49.326" v="663" actId="571"/>
          <ac:spMkLst>
            <pc:docMk/>
            <pc:sldMk cId="2942761978" sldId="556"/>
            <ac:spMk id="73" creationId="{BD684D3A-586C-43B9-99FF-417A93DD39DA}"/>
          </ac:spMkLst>
        </pc:spChg>
        <pc:spChg chg="mod">
          <ac:chgData name="이 재민" userId="39f3ead4b4859b87" providerId="LiveId" clId="{45AA345C-809D-40EB-8825-AB0BE6C2715D}" dt="2021-12-31T05:48:53.636" v="665" actId="571"/>
          <ac:spMkLst>
            <pc:docMk/>
            <pc:sldMk cId="2942761978" sldId="556"/>
            <ac:spMk id="75" creationId="{0F51939F-F192-43BC-8A32-961C8E99F7F6}"/>
          </ac:spMkLst>
        </pc:spChg>
        <pc:spChg chg="mod">
          <ac:chgData name="이 재민" userId="39f3ead4b4859b87" providerId="LiveId" clId="{45AA345C-809D-40EB-8825-AB0BE6C2715D}" dt="2021-12-31T05:48:53.636" v="665" actId="571"/>
          <ac:spMkLst>
            <pc:docMk/>
            <pc:sldMk cId="2942761978" sldId="556"/>
            <ac:spMk id="76" creationId="{6B9C6FA7-4428-43FF-8381-4BB401426E25}"/>
          </ac:spMkLst>
        </pc:spChg>
        <pc:spChg chg="mod">
          <ac:chgData name="이 재민" userId="39f3ead4b4859b87" providerId="LiveId" clId="{45AA345C-809D-40EB-8825-AB0BE6C2715D}" dt="2021-12-31T05:48:53.636" v="665" actId="571"/>
          <ac:spMkLst>
            <pc:docMk/>
            <pc:sldMk cId="2942761978" sldId="556"/>
            <ac:spMk id="77" creationId="{45CFC15E-A99F-463E-8398-F8A231EF642B}"/>
          </ac:spMkLst>
        </pc:spChg>
        <pc:spChg chg="add mod">
          <ac:chgData name="이 재민" userId="39f3ead4b4859b87" providerId="LiveId" clId="{45AA345C-809D-40EB-8825-AB0BE6C2715D}" dt="2021-12-31T05:48:53.636" v="665" actId="571"/>
          <ac:spMkLst>
            <pc:docMk/>
            <pc:sldMk cId="2942761978" sldId="556"/>
            <ac:spMk id="78" creationId="{FE17A811-353F-416C-90D7-642FF5E08D52}"/>
          </ac:spMkLst>
        </pc:spChg>
        <pc:spChg chg="add mod">
          <ac:chgData name="이 재민" userId="39f3ead4b4859b87" providerId="LiveId" clId="{45AA345C-809D-40EB-8825-AB0BE6C2715D}" dt="2021-12-31T05:48:53.636" v="665" actId="571"/>
          <ac:spMkLst>
            <pc:docMk/>
            <pc:sldMk cId="2942761978" sldId="556"/>
            <ac:spMk id="79" creationId="{FF1A0D67-F568-42B4-9E2F-B7B9F533B1BC}"/>
          </ac:spMkLst>
        </pc:spChg>
        <pc:spChg chg="add mod">
          <ac:chgData name="이 재민" userId="39f3ead4b4859b87" providerId="LiveId" clId="{45AA345C-809D-40EB-8825-AB0BE6C2715D}" dt="2021-12-31T05:48:53.636" v="665" actId="571"/>
          <ac:spMkLst>
            <pc:docMk/>
            <pc:sldMk cId="2942761978" sldId="556"/>
            <ac:spMk id="80" creationId="{84407DAF-001B-4620-82A8-412DF75DBD51}"/>
          </ac:spMkLst>
        </pc:spChg>
        <pc:spChg chg="add mod">
          <ac:chgData name="이 재민" userId="39f3ead4b4859b87" providerId="LiveId" clId="{45AA345C-809D-40EB-8825-AB0BE6C2715D}" dt="2021-12-31T05:48:53.636" v="665" actId="571"/>
          <ac:spMkLst>
            <pc:docMk/>
            <pc:sldMk cId="2942761978" sldId="556"/>
            <ac:spMk id="81" creationId="{61734EF9-B9CF-44A8-85C3-AF22A9A218F5}"/>
          </ac:spMkLst>
        </pc:spChg>
        <pc:spChg chg="add mod">
          <ac:chgData name="이 재민" userId="39f3ead4b4859b87" providerId="LiveId" clId="{45AA345C-809D-40EB-8825-AB0BE6C2715D}" dt="2021-12-31T05:48:53.636" v="665" actId="571"/>
          <ac:spMkLst>
            <pc:docMk/>
            <pc:sldMk cId="2942761978" sldId="556"/>
            <ac:spMk id="82" creationId="{BD2DA352-8BD5-4C29-A1A3-888F2C866CB3}"/>
          </ac:spMkLst>
        </pc:spChg>
        <pc:spChg chg="add mod">
          <ac:chgData name="이 재민" userId="39f3ead4b4859b87" providerId="LiveId" clId="{45AA345C-809D-40EB-8825-AB0BE6C2715D}" dt="2021-12-31T05:48:53.636" v="665" actId="571"/>
          <ac:spMkLst>
            <pc:docMk/>
            <pc:sldMk cId="2942761978" sldId="556"/>
            <ac:spMk id="83" creationId="{0807E4A4-C8A9-425E-B089-7C3CE232246A}"/>
          </ac:spMkLst>
        </pc:spChg>
        <pc:spChg chg="add mod">
          <ac:chgData name="이 재민" userId="39f3ead4b4859b87" providerId="LiveId" clId="{45AA345C-809D-40EB-8825-AB0BE6C2715D}" dt="2021-12-31T05:48:53.636" v="665" actId="571"/>
          <ac:spMkLst>
            <pc:docMk/>
            <pc:sldMk cId="2942761978" sldId="556"/>
            <ac:spMk id="84" creationId="{8EB93613-C686-4E39-B247-B2056516F49D}"/>
          </ac:spMkLst>
        </pc:spChg>
        <pc:spChg chg="add mod">
          <ac:chgData name="이 재민" userId="39f3ead4b4859b87" providerId="LiveId" clId="{45AA345C-809D-40EB-8825-AB0BE6C2715D}" dt="2021-12-31T05:48:53.636" v="665" actId="571"/>
          <ac:spMkLst>
            <pc:docMk/>
            <pc:sldMk cId="2942761978" sldId="556"/>
            <ac:spMk id="85" creationId="{335F0287-B77C-4841-A71E-C9D98A88D41E}"/>
          </ac:spMkLst>
        </pc:spChg>
        <pc:spChg chg="add mod">
          <ac:chgData name="이 재민" userId="39f3ead4b4859b87" providerId="LiveId" clId="{45AA345C-809D-40EB-8825-AB0BE6C2715D}" dt="2021-12-31T05:48:53.636" v="665" actId="571"/>
          <ac:spMkLst>
            <pc:docMk/>
            <pc:sldMk cId="2942761978" sldId="556"/>
            <ac:spMk id="86" creationId="{1AD94999-0826-4DEA-8E2F-B868D7728D29}"/>
          </ac:spMkLst>
        </pc:spChg>
        <pc:spChg chg="add mod">
          <ac:chgData name="이 재민" userId="39f3ead4b4859b87" providerId="LiveId" clId="{45AA345C-809D-40EB-8825-AB0BE6C2715D}" dt="2021-12-31T05:48:53.636" v="665" actId="571"/>
          <ac:spMkLst>
            <pc:docMk/>
            <pc:sldMk cId="2942761978" sldId="556"/>
            <ac:spMk id="87" creationId="{E9E84A8F-A94A-4334-AC70-DFAFC9CB8BA3}"/>
          </ac:spMkLst>
        </pc:spChg>
        <pc:spChg chg="mod">
          <ac:chgData name="이 재민" userId="39f3ead4b4859b87" providerId="LiveId" clId="{45AA345C-809D-40EB-8825-AB0BE6C2715D}" dt="2021-12-31T05:49:01.863" v="669" actId="571"/>
          <ac:spMkLst>
            <pc:docMk/>
            <pc:sldMk cId="2942761978" sldId="556"/>
            <ac:spMk id="89" creationId="{0C67A33A-A707-4B6D-AC43-E5BB0C662588}"/>
          </ac:spMkLst>
        </pc:spChg>
        <pc:spChg chg="mod">
          <ac:chgData name="이 재민" userId="39f3ead4b4859b87" providerId="LiveId" clId="{45AA345C-809D-40EB-8825-AB0BE6C2715D}" dt="2021-12-31T05:49:01.863" v="669" actId="571"/>
          <ac:spMkLst>
            <pc:docMk/>
            <pc:sldMk cId="2942761978" sldId="556"/>
            <ac:spMk id="90" creationId="{D379FCC8-281B-4E98-BE3B-30FBB531BB55}"/>
          </ac:spMkLst>
        </pc:spChg>
        <pc:spChg chg="mod">
          <ac:chgData name="이 재민" userId="39f3ead4b4859b87" providerId="LiveId" clId="{45AA345C-809D-40EB-8825-AB0BE6C2715D}" dt="2021-12-31T05:49:01.863" v="669" actId="571"/>
          <ac:spMkLst>
            <pc:docMk/>
            <pc:sldMk cId="2942761978" sldId="556"/>
            <ac:spMk id="91" creationId="{10A72DA2-3BE4-4E54-B183-E3B267329E71}"/>
          </ac:spMkLst>
        </pc:spChg>
        <pc:spChg chg="add mod">
          <ac:chgData name="이 재민" userId="39f3ead4b4859b87" providerId="LiveId" clId="{45AA345C-809D-40EB-8825-AB0BE6C2715D}" dt="2021-12-31T05:49:01.863" v="669" actId="571"/>
          <ac:spMkLst>
            <pc:docMk/>
            <pc:sldMk cId="2942761978" sldId="556"/>
            <ac:spMk id="92" creationId="{6C28D025-4957-48AC-8A82-FE36AA6B768B}"/>
          </ac:spMkLst>
        </pc:spChg>
        <pc:spChg chg="add mod">
          <ac:chgData name="이 재민" userId="39f3ead4b4859b87" providerId="LiveId" clId="{45AA345C-809D-40EB-8825-AB0BE6C2715D}" dt="2021-12-31T05:49:01.863" v="669" actId="571"/>
          <ac:spMkLst>
            <pc:docMk/>
            <pc:sldMk cId="2942761978" sldId="556"/>
            <ac:spMk id="93" creationId="{00D38A8D-B032-4676-92C7-A3EE5D295557}"/>
          </ac:spMkLst>
        </pc:spChg>
        <pc:spChg chg="add mod">
          <ac:chgData name="이 재민" userId="39f3ead4b4859b87" providerId="LiveId" clId="{45AA345C-809D-40EB-8825-AB0BE6C2715D}" dt="2021-12-31T05:49:01.863" v="669" actId="571"/>
          <ac:spMkLst>
            <pc:docMk/>
            <pc:sldMk cId="2942761978" sldId="556"/>
            <ac:spMk id="94" creationId="{50838A0D-8C6A-46D7-A767-F9357BBD5F7D}"/>
          </ac:spMkLst>
        </pc:spChg>
        <pc:spChg chg="add mod">
          <ac:chgData name="이 재민" userId="39f3ead4b4859b87" providerId="LiveId" clId="{45AA345C-809D-40EB-8825-AB0BE6C2715D}" dt="2021-12-31T05:49:01.863" v="669" actId="571"/>
          <ac:spMkLst>
            <pc:docMk/>
            <pc:sldMk cId="2942761978" sldId="556"/>
            <ac:spMk id="95" creationId="{CEC70AC5-65A6-4BCE-B19E-907193AF42AC}"/>
          </ac:spMkLst>
        </pc:spChg>
        <pc:spChg chg="add mod">
          <ac:chgData name="이 재민" userId="39f3ead4b4859b87" providerId="LiveId" clId="{45AA345C-809D-40EB-8825-AB0BE6C2715D}" dt="2021-12-31T05:49:01.863" v="669" actId="571"/>
          <ac:spMkLst>
            <pc:docMk/>
            <pc:sldMk cId="2942761978" sldId="556"/>
            <ac:spMk id="96" creationId="{1A027B1C-566B-4439-8D35-3F2A7C0DCC6E}"/>
          </ac:spMkLst>
        </pc:spChg>
        <pc:spChg chg="add mod">
          <ac:chgData name="이 재민" userId="39f3ead4b4859b87" providerId="LiveId" clId="{45AA345C-809D-40EB-8825-AB0BE6C2715D}" dt="2021-12-31T05:49:01.863" v="669" actId="571"/>
          <ac:spMkLst>
            <pc:docMk/>
            <pc:sldMk cId="2942761978" sldId="556"/>
            <ac:spMk id="97" creationId="{5946779B-8703-4E85-AF5A-EC4FA8146449}"/>
          </ac:spMkLst>
        </pc:spChg>
        <pc:spChg chg="add mod">
          <ac:chgData name="이 재민" userId="39f3ead4b4859b87" providerId="LiveId" clId="{45AA345C-809D-40EB-8825-AB0BE6C2715D}" dt="2021-12-31T05:49:01.863" v="669" actId="571"/>
          <ac:spMkLst>
            <pc:docMk/>
            <pc:sldMk cId="2942761978" sldId="556"/>
            <ac:spMk id="98" creationId="{0DA9C54B-74F6-4B58-A9C7-C66298AF71B7}"/>
          </ac:spMkLst>
        </pc:spChg>
        <pc:spChg chg="add mod">
          <ac:chgData name="이 재민" userId="39f3ead4b4859b87" providerId="LiveId" clId="{45AA345C-809D-40EB-8825-AB0BE6C2715D}" dt="2021-12-31T05:49:01.863" v="669" actId="571"/>
          <ac:spMkLst>
            <pc:docMk/>
            <pc:sldMk cId="2942761978" sldId="556"/>
            <ac:spMk id="99" creationId="{5255CCAD-E9BB-4684-9E13-6F4DB2812466}"/>
          </ac:spMkLst>
        </pc:spChg>
        <pc:spChg chg="add mod">
          <ac:chgData name="이 재민" userId="39f3ead4b4859b87" providerId="LiveId" clId="{45AA345C-809D-40EB-8825-AB0BE6C2715D}" dt="2021-12-31T05:49:01.863" v="669" actId="571"/>
          <ac:spMkLst>
            <pc:docMk/>
            <pc:sldMk cId="2942761978" sldId="556"/>
            <ac:spMk id="100" creationId="{310545DD-1BFC-423B-808E-AA41C57EFF38}"/>
          </ac:spMkLst>
        </pc:spChg>
        <pc:spChg chg="mod">
          <ac:chgData name="이 재민" userId="39f3ead4b4859b87" providerId="LiveId" clId="{45AA345C-809D-40EB-8825-AB0BE6C2715D}" dt="2021-12-31T05:49:06.662" v="671" actId="571"/>
          <ac:spMkLst>
            <pc:docMk/>
            <pc:sldMk cId="2942761978" sldId="556"/>
            <ac:spMk id="102" creationId="{10C0A32C-2DD4-4DC2-B370-77B9C40B2971}"/>
          </ac:spMkLst>
        </pc:spChg>
        <pc:spChg chg="mod">
          <ac:chgData name="이 재민" userId="39f3ead4b4859b87" providerId="LiveId" clId="{45AA345C-809D-40EB-8825-AB0BE6C2715D}" dt="2021-12-31T05:49:06.662" v="671" actId="571"/>
          <ac:spMkLst>
            <pc:docMk/>
            <pc:sldMk cId="2942761978" sldId="556"/>
            <ac:spMk id="103" creationId="{8920E53F-EB25-4496-8628-6F9CDD6953FC}"/>
          </ac:spMkLst>
        </pc:spChg>
        <pc:spChg chg="mod">
          <ac:chgData name="이 재민" userId="39f3ead4b4859b87" providerId="LiveId" clId="{45AA345C-809D-40EB-8825-AB0BE6C2715D}" dt="2021-12-31T05:49:06.662" v="671" actId="571"/>
          <ac:spMkLst>
            <pc:docMk/>
            <pc:sldMk cId="2942761978" sldId="556"/>
            <ac:spMk id="104" creationId="{09A1AB87-288E-4263-B7C5-4BBD3B3B2103}"/>
          </ac:spMkLst>
        </pc:spChg>
        <pc:spChg chg="add mod">
          <ac:chgData name="이 재민" userId="39f3ead4b4859b87" providerId="LiveId" clId="{45AA345C-809D-40EB-8825-AB0BE6C2715D}" dt="2021-12-31T05:49:06.662" v="671" actId="571"/>
          <ac:spMkLst>
            <pc:docMk/>
            <pc:sldMk cId="2942761978" sldId="556"/>
            <ac:spMk id="105" creationId="{62F5D732-C678-4F4E-82C9-7693FE72C42A}"/>
          </ac:spMkLst>
        </pc:spChg>
        <pc:spChg chg="add mod">
          <ac:chgData name="이 재민" userId="39f3ead4b4859b87" providerId="LiveId" clId="{45AA345C-809D-40EB-8825-AB0BE6C2715D}" dt="2021-12-31T05:49:06.662" v="671" actId="571"/>
          <ac:spMkLst>
            <pc:docMk/>
            <pc:sldMk cId="2942761978" sldId="556"/>
            <ac:spMk id="106" creationId="{BDCE4398-D1A6-4AEA-ACE9-73E8C5C09ACC}"/>
          </ac:spMkLst>
        </pc:spChg>
        <pc:spChg chg="add mod">
          <ac:chgData name="이 재민" userId="39f3ead4b4859b87" providerId="LiveId" clId="{45AA345C-809D-40EB-8825-AB0BE6C2715D}" dt="2021-12-31T05:49:06.662" v="671" actId="571"/>
          <ac:spMkLst>
            <pc:docMk/>
            <pc:sldMk cId="2942761978" sldId="556"/>
            <ac:spMk id="107" creationId="{577C061B-DE51-4D00-98CE-F58CB3388013}"/>
          </ac:spMkLst>
        </pc:spChg>
        <pc:spChg chg="add mod">
          <ac:chgData name="이 재민" userId="39f3ead4b4859b87" providerId="LiveId" clId="{45AA345C-809D-40EB-8825-AB0BE6C2715D}" dt="2021-12-31T05:49:06.662" v="671" actId="571"/>
          <ac:spMkLst>
            <pc:docMk/>
            <pc:sldMk cId="2942761978" sldId="556"/>
            <ac:spMk id="108" creationId="{AFBBAC3A-6F2B-4CB7-AEF4-36F579A7816F}"/>
          </ac:spMkLst>
        </pc:spChg>
        <pc:spChg chg="add mod">
          <ac:chgData name="이 재민" userId="39f3ead4b4859b87" providerId="LiveId" clId="{45AA345C-809D-40EB-8825-AB0BE6C2715D}" dt="2021-12-31T05:49:06.662" v="671" actId="571"/>
          <ac:spMkLst>
            <pc:docMk/>
            <pc:sldMk cId="2942761978" sldId="556"/>
            <ac:spMk id="109" creationId="{398AD420-08AF-41C3-9B4C-11040E89DBBF}"/>
          </ac:spMkLst>
        </pc:spChg>
        <pc:spChg chg="add mod">
          <ac:chgData name="이 재민" userId="39f3ead4b4859b87" providerId="LiveId" clId="{45AA345C-809D-40EB-8825-AB0BE6C2715D}" dt="2021-12-31T05:49:06.662" v="671" actId="571"/>
          <ac:spMkLst>
            <pc:docMk/>
            <pc:sldMk cId="2942761978" sldId="556"/>
            <ac:spMk id="110" creationId="{990D0177-899B-496F-89F0-5FED4F19F07D}"/>
          </ac:spMkLst>
        </pc:spChg>
        <pc:spChg chg="add mod">
          <ac:chgData name="이 재민" userId="39f3ead4b4859b87" providerId="LiveId" clId="{45AA345C-809D-40EB-8825-AB0BE6C2715D}" dt="2021-12-31T05:49:06.662" v="671" actId="571"/>
          <ac:spMkLst>
            <pc:docMk/>
            <pc:sldMk cId="2942761978" sldId="556"/>
            <ac:spMk id="111" creationId="{54EB2893-12FA-4437-8EC2-6C55C17C86AE}"/>
          </ac:spMkLst>
        </pc:spChg>
        <pc:spChg chg="add mod">
          <ac:chgData name="이 재민" userId="39f3ead4b4859b87" providerId="LiveId" clId="{45AA345C-809D-40EB-8825-AB0BE6C2715D}" dt="2021-12-31T05:49:06.662" v="671" actId="571"/>
          <ac:spMkLst>
            <pc:docMk/>
            <pc:sldMk cId="2942761978" sldId="556"/>
            <ac:spMk id="112" creationId="{294B74CA-F9D4-48D0-A135-9BA1DE1D5D6D}"/>
          </ac:spMkLst>
        </pc:spChg>
        <pc:spChg chg="add mod">
          <ac:chgData name="이 재민" userId="39f3ead4b4859b87" providerId="LiveId" clId="{45AA345C-809D-40EB-8825-AB0BE6C2715D}" dt="2021-12-31T05:49:06.662" v="671" actId="571"/>
          <ac:spMkLst>
            <pc:docMk/>
            <pc:sldMk cId="2942761978" sldId="556"/>
            <ac:spMk id="113" creationId="{EFAE478F-FFC0-4E8B-AFDE-3C490046C05E}"/>
          </ac:spMkLst>
        </pc:spChg>
        <pc:spChg chg="mod">
          <ac:chgData name="이 재민" userId="39f3ead4b4859b87" providerId="LiveId" clId="{45AA345C-809D-40EB-8825-AB0BE6C2715D}" dt="2021-12-31T05:49:25.306" v="678" actId="571"/>
          <ac:spMkLst>
            <pc:docMk/>
            <pc:sldMk cId="2942761978" sldId="556"/>
            <ac:spMk id="115" creationId="{A49CD42C-1638-4E43-8647-583AB4EDCCDE}"/>
          </ac:spMkLst>
        </pc:spChg>
        <pc:spChg chg="mod">
          <ac:chgData name="이 재민" userId="39f3ead4b4859b87" providerId="LiveId" clId="{45AA345C-809D-40EB-8825-AB0BE6C2715D}" dt="2021-12-31T05:49:25.306" v="678" actId="571"/>
          <ac:spMkLst>
            <pc:docMk/>
            <pc:sldMk cId="2942761978" sldId="556"/>
            <ac:spMk id="116" creationId="{FF072E5B-7A36-493B-BA92-EBC30BC869FB}"/>
          </ac:spMkLst>
        </pc:spChg>
        <pc:spChg chg="mod">
          <ac:chgData name="이 재민" userId="39f3ead4b4859b87" providerId="LiveId" clId="{45AA345C-809D-40EB-8825-AB0BE6C2715D}" dt="2021-12-31T05:49:25.306" v="678" actId="571"/>
          <ac:spMkLst>
            <pc:docMk/>
            <pc:sldMk cId="2942761978" sldId="556"/>
            <ac:spMk id="117" creationId="{4C621D37-0ADB-420E-ADDA-5DE26C0C00FA}"/>
          </ac:spMkLst>
        </pc:spChg>
        <pc:spChg chg="add mod">
          <ac:chgData name="이 재민" userId="39f3ead4b4859b87" providerId="LiveId" clId="{45AA345C-809D-40EB-8825-AB0BE6C2715D}" dt="2021-12-31T05:49:25.306" v="678" actId="571"/>
          <ac:spMkLst>
            <pc:docMk/>
            <pc:sldMk cId="2942761978" sldId="556"/>
            <ac:spMk id="118" creationId="{B3E07A02-E19A-417E-95E8-0B7C2DDBB0D4}"/>
          </ac:spMkLst>
        </pc:spChg>
        <pc:spChg chg="add mod">
          <ac:chgData name="이 재민" userId="39f3ead4b4859b87" providerId="LiveId" clId="{45AA345C-809D-40EB-8825-AB0BE6C2715D}" dt="2021-12-31T05:49:25.306" v="678" actId="571"/>
          <ac:spMkLst>
            <pc:docMk/>
            <pc:sldMk cId="2942761978" sldId="556"/>
            <ac:spMk id="119" creationId="{95C1EE5F-14FA-47FE-94F7-BF08D258F32E}"/>
          </ac:spMkLst>
        </pc:spChg>
        <pc:spChg chg="add mod">
          <ac:chgData name="이 재민" userId="39f3ead4b4859b87" providerId="LiveId" clId="{45AA345C-809D-40EB-8825-AB0BE6C2715D}" dt="2021-12-31T05:49:25.306" v="678" actId="571"/>
          <ac:spMkLst>
            <pc:docMk/>
            <pc:sldMk cId="2942761978" sldId="556"/>
            <ac:spMk id="120" creationId="{62489D6A-EFFE-4EA4-B2C2-85656073E726}"/>
          </ac:spMkLst>
        </pc:spChg>
        <pc:spChg chg="add mod">
          <ac:chgData name="이 재민" userId="39f3ead4b4859b87" providerId="LiveId" clId="{45AA345C-809D-40EB-8825-AB0BE6C2715D}" dt="2021-12-31T05:49:25.306" v="678" actId="571"/>
          <ac:spMkLst>
            <pc:docMk/>
            <pc:sldMk cId="2942761978" sldId="556"/>
            <ac:spMk id="121" creationId="{59683C2D-4E31-4D41-A02B-939C9F526898}"/>
          </ac:spMkLst>
        </pc:spChg>
        <pc:spChg chg="add mod">
          <ac:chgData name="이 재민" userId="39f3ead4b4859b87" providerId="LiveId" clId="{45AA345C-809D-40EB-8825-AB0BE6C2715D}" dt="2021-12-31T05:49:25.306" v="678" actId="571"/>
          <ac:spMkLst>
            <pc:docMk/>
            <pc:sldMk cId="2942761978" sldId="556"/>
            <ac:spMk id="122" creationId="{04FF43D1-84E8-4E22-8CB2-7BB3B415DC4E}"/>
          </ac:spMkLst>
        </pc:spChg>
        <pc:spChg chg="add mod">
          <ac:chgData name="이 재민" userId="39f3ead4b4859b87" providerId="LiveId" clId="{45AA345C-809D-40EB-8825-AB0BE6C2715D}" dt="2021-12-31T05:49:25.306" v="678" actId="571"/>
          <ac:spMkLst>
            <pc:docMk/>
            <pc:sldMk cId="2942761978" sldId="556"/>
            <ac:spMk id="123" creationId="{2F96F3E1-72BC-4400-9469-6FE0477D3B99}"/>
          </ac:spMkLst>
        </pc:spChg>
        <pc:spChg chg="add mod">
          <ac:chgData name="이 재민" userId="39f3ead4b4859b87" providerId="LiveId" clId="{45AA345C-809D-40EB-8825-AB0BE6C2715D}" dt="2021-12-31T05:49:25.306" v="678" actId="571"/>
          <ac:spMkLst>
            <pc:docMk/>
            <pc:sldMk cId="2942761978" sldId="556"/>
            <ac:spMk id="124" creationId="{BC6B8E8D-F136-45D4-AE8A-4F4F2F0D46D0}"/>
          </ac:spMkLst>
        </pc:spChg>
        <pc:spChg chg="add mod">
          <ac:chgData name="이 재민" userId="39f3ead4b4859b87" providerId="LiveId" clId="{45AA345C-809D-40EB-8825-AB0BE6C2715D}" dt="2021-12-31T05:49:25.306" v="678" actId="571"/>
          <ac:spMkLst>
            <pc:docMk/>
            <pc:sldMk cId="2942761978" sldId="556"/>
            <ac:spMk id="125" creationId="{75E4B329-84B1-410D-BA09-6598EAE53D03}"/>
          </ac:spMkLst>
        </pc:spChg>
        <pc:spChg chg="add mod">
          <ac:chgData name="이 재민" userId="39f3ead4b4859b87" providerId="LiveId" clId="{45AA345C-809D-40EB-8825-AB0BE6C2715D}" dt="2021-12-31T05:49:25.306" v="678" actId="571"/>
          <ac:spMkLst>
            <pc:docMk/>
            <pc:sldMk cId="2942761978" sldId="556"/>
            <ac:spMk id="126" creationId="{D7AC8EB3-FDCD-4147-BE24-7387713C6F70}"/>
          </ac:spMkLst>
        </pc:spChg>
        <pc:spChg chg="add mod">
          <ac:chgData name="이 재민" userId="39f3ead4b4859b87" providerId="LiveId" clId="{45AA345C-809D-40EB-8825-AB0BE6C2715D}" dt="2021-12-31T05:49:40.498" v="681" actId="571"/>
          <ac:spMkLst>
            <pc:docMk/>
            <pc:sldMk cId="2942761978" sldId="556"/>
            <ac:spMk id="127" creationId="{17C255C0-01DE-499D-AA5B-1D9C002BDEAC}"/>
          </ac:spMkLst>
        </pc:spChg>
        <pc:spChg chg="add mod">
          <ac:chgData name="이 재민" userId="39f3ead4b4859b87" providerId="LiveId" clId="{45AA345C-809D-40EB-8825-AB0BE6C2715D}" dt="2021-12-31T05:49:40.498" v="681" actId="571"/>
          <ac:spMkLst>
            <pc:docMk/>
            <pc:sldMk cId="2942761978" sldId="556"/>
            <ac:spMk id="128" creationId="{B33113A8-956A-48E9-A33F-936BC61D964A}"/>
          </ac:spMkLst>
        </pc:spChg>
        <pc:spChg chg="add mod">
          <ac:chgData name="이 재민" userId="39f3ead4b4859b87" providerId="LiveId" clId="{45AA345C-809D-40EB-8825-AB0BE6C2715D}" dt="2021-12-31T05:49:40.498" v="681" actId="571"/>
          <ac:spMkLst>
            <pc:docMk/>
            <pc:sldMk cId="2942761978" sldId="556"/>
            <ac:spMk id="129" creationId="{F84D663D-C090-40A6-A772-C573726F30F2}"/>
          </ac:spMkLst>
        </pc:spChg>
        <pc:spChg chg="add mod">
          <ac:chgData name="이 재민" userId="39f3ead4b4859b87" providerId="LiveId" clId="{45AA345C-809D-40EB-8825-AB0BE6C2715D}" dt="2021-12-31T05:49:40.498" v="681" actId="571"/>
          <ac:spMkLst>
            <pc:docMk/>
            <pc:sldMk cId="2942761978" sldId="556"/>
            <ac:spMk id="130" creationId="{A1196599-4777-4815-A8C2-A75AA5A2731C}"/>
          </ac:spMkLst>
        </pc:spChg>
        <pc:spChg chg="add mod">
          <ac:chgData name="이 재민" userId="39f3ead4b4859b87" providerId="LiveId" clId="{45AA345C-809D-40EB-8825-AB0BE6C2715D}" dt="2021-12-31T05:49:40.498" v="681" actId="571"/>
          <ac:spMkLst>
            <pc:docMk/>
            <pc:sldMk cId="2942761978" sldId="556"/>
            <ac:spMk id="131" creationId="{6976DF1B-612A-4D1B-A577-037B6CCBB4CC}"/>
          </ac:spMkLst>
        </pc:spChg>
        <pc:spChg chg="add mod">
          <ac:chgData name="이 재민" userId="39f3ead4b4859b87" providerId="LiveId" clId="{45AA345C-809D-40EB-8825-AB0BE6C2715D}" dt="2021-12-31T05:49:40.498" v="681" actId="571"/>
          <ac:spMkLst>
            <pc:docMk/>
            <pc:sldMk cId="2942761978" sldId="556"/>
            <ac:spMk id="132" creationId="{59904246-05D4-4ABB-86CF-32ACB138D108}"/>
          </ac:spMkLst>
        </pc:spChg>
        <pc:spChg chg="add mod">
          <ac:chgData name="이 재민" userId="39f3ead4b4859b87" providerId="LiveId" clId="{45AA345C-809D-40EB-8825-AB0BE6C2715D}" dt="2021-12-31T05:49:40.498" v="681" actId="571"/>
          <ac:spMkLst>
            <pc:docMk/>
            <pc:sldMk cId="2942761978" sldId="556"/>
            <ac:spMk id="133" creationId="{6A30C407-2208-4638-A22D-D0FAD11FC63A}"/>
          </ac:spMkLst>
        </pc:spChg>
        <pc:spChg chg="add mod">
          <ac:chgData name="이 재민" userId="39f3ead4b4859b87" providerId="LiveId" clId="{45AA345C-809D-40EB-8825-AB0BE6C2715D}" dt="2021-12-31T05:49:40.498" v="681" actId="571"/>
          <ac:spMkLst>
            <pc:docMk/>
            <pc:sldMk cId="2942761978" sldId="556"/>
            <ac:spMk id="134" creationId="{AFF52BB0-EA1B-4607-978B-450DC4258440}"/>
          </ac:spMkLst>
        </pc:spChg>
        <pc:spChg chg="add mod">
          <ac:chgData name="이 재민" userId="39f3ead4b4859b87" providerId="LiveId" clId="{45AA345C-809D-40EB-8825-AB0BE6C2715D}" dt="2021-12-31T05:49:40.498" v="681" actId="571"/>
          <ac:spMkLst>
            <pc:docMk/>
            <pc:sldMk cId="2942761978" sldId="556"/>
            <ac:spMk id="135" creationId="{0701E89B-F925-43DA-BF6E-CD335AACB5B6}"/>
          </ac:spMkLst>
        </pc:spChg>
        <pc:spChg chg="add mod">
          <ac:chgData name="이 재민" userId="39f3ead4b4859b87" providerId="LiveId" clId="{45AA345C-809D-40EB-8825-AB0BE6C2715D}" dt="2021-12-31T05:49:40.498" v="681" actId="571"/>
          <ac:spMkLst>
            <pc:docMk/>
            <pc:sldMk cId="2942761978" sldId="556"/>
            <ac:spMk id="136" creationId="{28F3E659-8902-45C7-A79B-69044AD7DF3B}"/>
          </ac:spMkLst>
        </pc:spChg>
        <pc:spChg chg="add mod">
          <ac:chgData name="이 재민" userId="39f3ead4b4859b87" providerId="LiveId" clId="{45AA345C-809D-40EB-8825-AB0BE6C2715D}" dt="2021-12-31T05:49:43.808" v="683" actId="571"/>
          <ac:spMkLst>
            <pc:docMk/>
            <pc:sldMk cId="2942761978" sldId="556"/>
            <ac:spMk id="137" creationId="{3A285680-977F-46E8-BB99-9ED661DFF57A}"/>
          </ac:spMkLst>
        </pc:spChg>
        <pc:spChg chg="add mod">
          <ac:chgData name="이 재민" userId="39f3ead4b4859b87" providerId="LiveId" clId="{45AA345C-809D-40EB-8825-AB0BE6C2715D}" dt="2021-12-31T05:49:43.808" v="683" actId="571"/>
          <ac:spMkLst>
            <pc:docMk/>
            <pc:sldMk cId="2942761978" sldId="556"/>
            <ac:spMk id="138" creationId="{744208A0-24A6-4C68-9E12-39C6548EB669}"/>
          </ac:spMkLst>
        </pc:spChg>
        <pc:spChg chg="add mod">
          <ac:chgData name="이 재민" userId="39f3ead4b4859b87" providerId="LiveId" clId="{45AA345C-809D-40EB-8825-AB0BE6C2715D}" dt="2021-12-31T05:49:43.808" v="683" actId="571"/>
          <ac:spMkLst>
            <pc:docMk/>
            <pc:sldMk cId="2942761978" sldId="556"/>
            <ac:spMk id="139" creationId="{D2F12F4C-6EA9-4BF6-B992-8F4B4FF0104D}"/>
          </ac:spMkLst>
        </pc:spChg>
        <pc:spChg chg="add mod">
          <ac:chgData name="이 재민" userId="39f3ead4b4859b87" providerId="LiveId" clId="{45AA345C-809D-40EB-8825-AB0BE6C2715D}" dt="2021-12-31T05:49:43.808" v="683" actId="571"/>
          <ac:spMkLst>
            <pc:docMk/>
            <pc:sldMk cId="2942761978" sldId="556"/>
            <ac:spMk id="140" creationId="{0FD6EC77-2F47-433D-A385-F1C2F108D19E}"/>
          </ac:spMkLst>
        </pc:spChg>
        <pc:spChg chg="add mod">
          <ac:chgData name="이 재민" userId="39f3ead4b4859b87" providerId="LiveId" clId="{45AA345C-809D-40EB-8825-AB0BE6C2715D}" dt="2021-12-31T05:49:43.808" v="683" actId="571"/>
          <ac:spMkLst>
            <pc:docMk/>
            <pc:sldMk cId="2942761978" sldId="556"/>
            <ac:spMk id="141" creationId="{AF990100-2517-41E0-A3F0-D8DA7EF3C7B9}"/>
          </ac:spMkLst>
        </pc:spChg>
        <pc:spChg chg="add mod">
          <ac:chgData name="이 재민" userId="39f3ead4b4859b87" providerId="LiveId" clId="{45AA345C-809D-40EB-8825-AB0BE6C2715D}" dt="2021-12-31T05:49:43.808" v="683" actId="571"/>
          <ac:spMkLst>
            <pc:docMk/>
            <pc:sldMk cId="2942761978" sldId="556"/>
            <ac:spMk id="142" creationId="{BA36E35D-D5FA-4908-AA74-EE5224B8670C}"/>
          </ac:spMkLst>
        </pc:spChg>
        <pc:spChg chg="add mod">
          <ac:chgData name="이 재민" userId="39f3ead4b4859b87" providerId="LiveId" clId="{45AA345C-809D-40EB-8825-AB0BE6C2715D}" dt="2021-12-31T05:49:43.808" v="683" actId="571"/>
          <ac:spMkLst>
            <pc:docMk/>
            <pc:sldMk cId="2942761978" sldId="556"/>
            <ac:spMk id="143" creationId="{ED5D1C7D-DF44-46B9-BB74-C67754D37298}"/>
          </ac:spMkLst>
        </pc:spChg>
        <pc:spChg chg="add mod">
          <ac:chgData name="이 재민" userId="39f3ead4b4859b87" providerId="LiveId" clId="{45AA345C-809D-40EB-8825-AB0BE6C2715D}" dt="2021-12-31T05:49:43.808" v="683" actId="571"/>
          <ac:spMkLst>
            <pc:docMk/>
            <pc:sldMk cId="2942761978" sldId="556"/>
            <ac:spMk id="144" creationId="{8491FC40-91AB-4464-973C-A87D5AEDAB3B}"/>
          </ac:spMkLst>
        </pc:spChg>
        <pc:spChg chg="add mod">
          <ac:chgData name="이 재민" userId="39f3ead4b4859b87" providerId="LiveId" clId="{45AA345C-809D-40EB-8825-AB0BE6C2715D}" dt="2021-12-31T05:49:43.808" v="683" actId="571"/>
          <ac:spMkLst>
            <pc:docMk/>
            <pc:sldMk cId="2942761978" sldId="556"/>
            <ac:spMk id="145" creationId="{31B8D356-A80F-4223-AEA2-2F95DB7D33FE}"/>
          </ac:spMkLst>
        </pc:spChg>
        <pc:spChg chg="add mod">
          <ac:chgData name="이 재민" userId="39f3ead4b4859b87" providerId="LiveId" clId="{45AA345C-809D-40EB-8825-AB0BE6C2715D}" dt="2021-12-31T05:49:43.808" v="683" actId="571"/>
          <ac:spMkLst>
            <pc:docMk/>
            <pc:sldMk cId="2942761978" sldId="556"/>
            <ac:spMk id="146" creationId="{B1032E8D-4010-4859-91C7-1E087D80D2B4}"/>
          </ac:spMkLst>
        </pc:spChg>
        <pc:spChg chg="add mod">
          <ac:chgData name="이 재민" userId="39f3ead4b4859b87" providerId="LiveId" clId="{45AA345C-809D-40EB-8825-AB0BE6C2715D}" dt="2021-12-31T05:49:49.641" v="685" actId="571"/>
          <ac:spMkLst>
            <pc:docMk/>
            <pc:sldMk cId="2942761978" sldId="556"/>
            <ac:spMk id="147" creationId="{40D21F75-846B-4DF3-BD81-E2D28E1F88D4}"/>
          </ac:spMkLst>
        </pc:spChg>
        <pc:spChg chg="add mod">
          <ac:chgData name="이 재민" userId="39f3ead4b4859b87" providerId="LiveId" clId="{45AA345C-809D-40EB-8825-AB0BE6C2715D}" dt="2021-12-31T05:49:49.641" v="685" actId="571"/>
          <ac:spMkLst>
            <pc:docMk/>
            <pc:sldMk cId="2942761978" sldId="556"/>
            <ac:spMk id="148" creationId="{B48129AD-E064-4D5C-860A-6B70A9F2A247}"/>
          </ac:spMkLst>
        </pc:spChg>
        <pc:spChg chg="add mod">
          <ac:chgData name="이 재민" userId="39f3ead4b4859b87" providerId="LiveId" clId="{45AA345C-809D-40EB-8825-AB0BE6C2715D}" dt="2021-12-31T05:49:49.641" v="685" actId="571"/>
          <ac:spMkLst>
            <pc:docMk/>
            <pc:sldMk cId="2942761978" sldId="556"/>
            <ac:spMk id="149" creationId="{2F24C0FD-F68E-41FC-839E-97C36594052F}"/>
          </ac:spMkLst>
        </pc:spChg>
        <pc:spChg chg="add mod">
          <ac:chgData name="이 재민" userId="39f3ead4b4859b87" providerId="LiveId" clId="{45AA345C-809D-40EB-8825-AB0BE6C2715D}" dt="2021-12-31T05:49:49.641" v="685" actId="571"/>
          <ac:spMkLst>
            <pc:docMk/>
            <pc:sldMk cId="2942761978" sldId="556"/>
            <ac:spMk id="150" creationId="{41C36906-0C98-49E0-AA25-723161F29FC6}"/>
          </ac:spMkLst>
        </pc:spChg>
        <pc:spChg chg="add mod">
          <ac:chgData name="이 재민" userId="39f3ead4b4859b87" providerId="LiveId" clId="{45AA345C-809D-40EB-8825-AB0BE6C2715D}" dt="2021-12-31T05:49:49.641" v="685" actId="571"/>
          <ac:spMkLst>
            <pc:docMk/>
            <pc:sldMk cId="2942761978" sldId="556"/>
            <ac:spMk id="151" creationId="{3A12FD95-187B-4EAC-BFEF-4520DB956FB2}"/>
          </ac:spMkLst>
        </pc:spChg>
        <pc:spChg chg="add mod">
          <ac:chgData name="이 재민" userId="39f3ead4b4859b87" providerId="LiveId" clId="{45AA345C-809D-40EB-8825-AB0BE6C2715D}" dt="2021-12-31T05:49:49.641" v="685" actId="571"/>
          <ac:spMkLst>
            <pc:docMk/>
            <pc:sldMk cId="2942761978" sldId="556"/>
            <ac:spMk id="152" creationId="{F69AB7A8-1575-447B-826D-9C360312C952}"/>
          </ac:spMkLst>
        </pc:spChg>
        <pc:spChg chg="add mod">
          <ac:chgData name="이 재민" userId="39f3ead4b4859b87" providerId="LiveId" clId="{45AA345C-809D-40EB-8825-AB0BE6C2715D}" dt="2021-12-31T05:49:49.641" v="685" actId="571"/>
          <ac:spMkLst>
            <pc:docMk/>
            <pc:sldMk cId="2942761978" sldId="556"/>
            <ac:spMk id="153" creationId="{62464B76-7523-4B5D-AE2B-4A57097D6117}"/>
          </ac:spMkLst>
        </pc:spChg>
        <pc:spChg chg="add mod">
          <ac:chgData name="이 재민" userId="39f3ead4b4859b87" providerId="LiveId" clId="{45AA345C-809D-40EB-8825-AB0BE6C2715D}" dt="2021-12-31T05:49:49.641" v="685" actId="571"/>
          <ac:spMkLst>
            <pc:docMk/>
            <pc:sldMk cId="2942761978" sldId="556"/>
            <ac:spMk id="154" creationId="{4EA8056C-2F1E-4676-971B-E0E8DC4AEE26}"/>
          </ac:spMkLst>
        </pc:spChg>
        <pc:spChg chg="add mod">
          <ac:chgData name="이 재민" userId="39f3ead4b4859b87" providerId="LiveId" clId="{45AA345C-809D-40EB-8825-AB0BE6C2715D}" dt="2021-12-31T05:49:49.641" v="685" actId="571"/>
          <ac:spMkLst>
            <pc:docMk/>
            <pc:sldMk cId="2942761978" sldId="556"/>
            <ac:spMk id="155" creationId="{84E791A3-1C49-42CE-8583-D8769D506DAB}"/>
          </ac:spMkLst>
        </pc:spChg>
        <pc:spChg chg="add mod">
          <ac:chgData name="이 재민" userId="39f3ead4b4859b87" providerId="LiveId" clId="{45AA345C-809D-40EB-8825-AB0BE6C2715D}" dt="2021-12-31T05:49:49.641" v="685" actId="571"/>
          <ac:spMkLst>
            <pc:docMk/>
            <pc:sldMk cId="2942761978" sldId="556"/>
            <ac:spMk id="156" creationId="{08407797-D5E7-4E8E-8ADC-F4B0CB82F020}"/>
          </ac:spMkLst>
        </pc:spChg>
        <pc:spChg chg="add del mod">
          <ac:chgData name="이 재민" userId="39f3ead4b4859b87" providerId="LiveId" clId="{45AA345C-809D-40EB-8825-AB0BE6C2715D}" dt="2021-12-31T05:50:19.752" v="689"/>
          <ac:spMkLst>
            <pc:docMk/>
            <pc:sldMk cId="2942761978" sldId="556"/>
            <ac:spMk id="157" creationId="{35EF8E8F-CE77-4271-BA56-97E170FABDEE}"/>
          </ac:spMkLst>
        </pc:spChg>
        <pc:spChg chg="add del mod">
          <ac:chgData name="이 재민" userId="39f3ead4b4859b87" providerId="LiveId" clId="{45AA345C-809D-40EB-8825-AB0BE6C2715D}" dt="2021-12-31T05:50:19.752" v="689"/>
          <ac:spMkLst>
            <pc:docMk/>
            <pc:sldMk cId="2942761978" sldId="556"/>
            <ac:spMk id="158" creationId="{F096490E-1D66-4154-AA9C-5939EF0823E8}"/>
          </ac:spMkLst>
        </pc:spChg>
        <pc:spChg chg="add del mod">
          <ac:chgData name="이 재민" userId="39f3ead4b4859b87" providerId="LiveId" clId="{45AA345C-809D-40EB-8825-AB0BE6C2715D}" dt="2021-12-31T05:50:19.752" v="689"/>
          <ac:spMkLst>
            <pc:docMk/>
            <pc:sldMk cId="2942761978" sldId="556"/>
            <ac:spMk id="159" creationId="{06FD4D3A-66AA-4D50-A65C-8DAB0CAF16F2}"/>
          </ac:spMkLst>
        </pc:spChg>
        <pc:spChg chg="add del mod">
          <ac:chgData name="이 재민" userId="39f3ead4b4859b87" providerId="LiveId" clId="{45AA345C-809D-40EB-8825-AB0BE6C2715D}" dt="2021-12-31T05:50:19.752" v="689"/>
          <ac:spMkLst>
            <pc:docMk/>
            <pc:sldMk cId="2942761978" sldId="556"/>
            <ac:spMk id="160" creationId="{A2E8FF3F-5EAE-4974-ACB7-74A6525F3AF1}"/>
          </ac:spMkLst>
        </pc:spChg>
        <pc:spChg chg="add del mod">
          <ac:chgData name="이 재민" userId="39f3ead4b4859b87" providerId="LiveId" clId="{45AA345C-809D-40EB-8825-AB0BE6C2715D}" dt="2021-12-31T05:50:19.752" v="689"/>
          <ac:spMkLst>
            <pc:docMk/>
            <pc:sldMk cId="2942761978" sldId="556"/>
            <ac:spMk id="161" creationId="{B4B67130-4D31-4707-A93D-718266682A8C}"/>
          </ac:spMkLst>
        </pc:spChg>
        <pc:spChg chg="add del mod">
          <ac:chgData name="이 재민" userId="39f3ead4b4859b87" providerId="LiveId" clId="{45AA345C-809D-40EB-8825-AB0BE6C2715D}" dt="2021-12-31T05:50:19.752" v="689"/>
          <ac:spMkLst>
            <pc:docMk/>
            <pc:sldMk cId="2942761978" sldId="556"/>
            <ac:spMk id="162" creationId="{D75DFD35-C9F6-46E4-9043-98B7FDEA6144}"/>
          </ac:spMkLst>
        </pc:spChg>
        <pc:spChg chg="add del mod">
          <ac:chgData name="이 재민" userId="39f3ead4b4859b87" providerId="LiveId" clId="{45AA345C-809D-40EB-8825-AB0BE6C2715D}" dt="2021-12-31T05:50:19.752" v="689"/>
          <ac:spMkLst>
            <pc:docMk/>
            <pc:sldMk cId="2942761978" sldId="556"/>
            <ac:spMk id="163" creationId="{E650DAE2-7E92-4D9F-AEF4-81D24931941D}"/>
          </ac:spMkLst>
        </pc:spChg>
        <pc:spChg chg="add del mod">
          <ac:chgData name="이 재민" userId="39f3ead4b4859b87" providerId="LiveId" clId="{45AA345C-809D-40EB-8825-AB0BE6C2715D}" dt="2021-12-31T05:50:19.752" v="689"/>
          <ac:spMkLst>
            <pc:docMk/>
            <pc:sldMk cId="2942761978" sldId="556"/>
            <ac:spMk id="164" creationId="{6320B469-8446-4B7F-99D7-97D1185F6121}"/>
          </ac:spMkLst>
        </pc:spChg>
        <pc:spChg chg="add del mod">
          <ac:chgData name="이 재민" userId="39f3ead4b4859b87" providerId="LiveId" clId="{45AA345C-809D-40EB-8825-AB0BE6C2715D}" dt="2021-12-31T05:50:19.752" v="689"/>
          <ac:spMkLst>
            <pc:docMk/>
            <pc:sldMk cId="2942761978" sldId="556"/>
            <ac:spMk id="165" creationId="{6AD633E4-84F7-40AC-9BC1-4A9181487FF7}"/>
          </ac:spMkLst>
        </pc:spChg>
        <pc:spChg chg="add del mod">
          <ac:chgData name="이 재민" userId="39f3ead4b4859b87" providerId="LiveId" clId="{45AA345C-809D-40EB-8825-AB0BE6C2715D}" dt="2021-12-31T05:53:11.983" v="721" actId="478"/>
          <ac:spMkLst>
            <pc:docMk/>
            <pc:sldMk cId="2942761978" sldId="556"/>
            <ac:spMk id="166" creationId="{54F076FA-D79E-4F5D-ACEA-A6CDABCD0FCB}"/>
          </ac:spMkLst>
        </pc:spChg>
        <pc:spChg chg="add del mod">
          <ac:chgData name="이 재민" userId="39f3ead4b4859b87" providerId="LiveId" clId="{45AA345C-809D-40EB-8825-AB0BE6C2715D}" dt="2021-12-31T05:53:11.983" v="721" actId="478"/>
          <ac:spMkLst>
            <pc:docMk/>
            <pc:sldMk cId="2942761978" sldId="556"/>
            <ac:spMk id="167" creationId="{D6D04A24-7CC2-4B4E-856E-4C8E38DA860D}"/>
          </ac:spMkLst>
        </pc:spChg>
        <pc:spChg chg="add del mod">
          <ac:chgData name="이 재민" userId="39f3ead4b4859b87" providerId="LiveId" clId="{45AA345C-809D-40EB-8825-AB0BE6C2715D}" dt="2021-12-31T05:53:11.983" v="721" actId="478"/>
          <ac:spMkLst>
            <pc:docMk/>
            <pc:sldMk cId="2942761978" sldId="556"/>
            <ac:spMk id="168" creationId="{F68B7D8A-0C28-4028-9748-D218D68BB8CB}"/>
          </ac:spMkLst>
        </pc:spChg>
        <pc:spChg chg="add del mod">
          <ac:chgData name="이 재민" userId="39f3ead4b4859b87" providerId="LiveId" clId="{45AA345C-809D-40EB-8825-AB0BE6C2715D}" dt="2021-12-31T05:53:11.983" v="721" actId="478"/>
          <ac:spMkLst>
            <pc:docMk/>
            <pc:sldMk cId="2942761978" sldId="556"/>
            <ac:spMk id="169" creationId="{44F9F0B1-4388-4F59-86C0-6FBE4A24EB22}"/>
          </ac:spMkLst>
        </pc:spChg>
        <pc:spChg chg="add del mod">
          <ac:chgData name="이 재민" userId="39f3ead4b4859b87" providerId="LiveId" clId="{45AA345C-809D-40EB-8825-AB0BE6C2715D}" dt="2021-12-31T05:53:11.983" v="721" actId="478"/>
          <ac:spMkLst>
            <pc:docMk/>
            <pc:sldMk cId="2942761978" sldId="556"/>
            <ac:spMk id="170" creationId="{89FAD7E1-9678-435C-9BEA-28B3E619AAED}"/>
          </ac:spMkLst>
        </pc:spChg>
        <pc:spChg chg="add del mod">
          <ac:chgData name="이 재민" userId="39f3ead4b4859b87" providerId="LiveId" clId="{45AA345C-809D-40EB-8825-AB0BE6C2715D}" dt="2021-12-31T05:53:11.983" v="721" actId="478"/>
          <ac:spMkLst>
            <pc:docMk/>
            <pc:sldMk cId="2942761978" sldId="556"/>
            <ac:spMk id="171" creationId="{0F0CC40E-092D-4656-8D32-DC1B129AA89A}"/>
          </ac:spMkLst>
        </pc:spChg>
        <pc:spChg chg="add del mod">
          <ac:chgData name="이 재민" userId="39f3ead4b4859b87" providerId="LiveId" clId="{45AA345C-809D-40EB-8825-AB0BE6C2715D}" dt="2021-12-31T05:53:11.983" v="721" actId="478"/>
          <ac:spMkLst>
            <pc:docMk/>
            <pc:sldMk cId="2942761978" sldId="556"/>
            <ac:spMk id="172" creationId="{AEA43E24-577B-440F-AD4B-3B29DE5781E1}"/>
          </ac:spMkLst>
        </pc:spChg>
        <pc:spChg chg="add del mod">
          <ac:chgData name="이 재민" userId="39f3ead4b4859b87" providerId="LiveId" clId="{45AA345C-809D-40EB-8825-AB0BE6C2715D}" dt="2021-12-31T05:53:11.983" v="721" actId="478"/>
          <ac:spMkLst>
            <pc:docMk/>
            <pc:sldMk cId="2942761978" sldId="556"/>
            <ac:spMk id="173" creationId="{AF12460B-7DA5-4F8F-AF87-2AB21CA227B7}"/>
          </ac:spMkLst>
        </pc:spChg>
        <pc:spChg chg="add del mod">
          <ac:chgData name="이 재민" userId="39f3ead4b4859b87" providerId="LiveId" clId="{45AA345C-809D-40EB-8825-AB0BE6C2715D}" dt="2021-12-31T05:53:11.983" v="721" actId="478"/>
          <ac:spMkLst>
            <pc:docMk/>
            <pc:sldMk cId="2942761978" sldId="556"/>
            <ac:spMk id="174" creationId="{6EF3F224-5EA3-47D5-8EAE-4AC213AC0BE1}"/>
          </ac:spMkLst>
        </pc:spChg>
        <pc:spChg chg="add mod">
          <ac:chgData name="이 재민" userId="39f3ead4b4859b87" providerId="LiveId" clId="{45AA345C-809D-40EB-8825-AB0BE6C2715D}" dt="2021-12-31T05:51:26.616" v="699" actId="571"/>
          <ac:spMkLst>
            <pc:docMk/>
            <pc:sldMk cId="2942761978" sldId="556"/>
            <ac:spMk id="175" creationId="{F77D4E23-E496-4B0B-A377-0947D4EC3A2C}"/>
          </ac:spMkLst>
        </pc:spChg>
        <pc:spChg chg="add mod">
          <ac:chgData name="이 재민" userId="39f3ead4b4859b87" providerId="LiveId" clId="{45AA345C-809D-40EB-8825-AB0BE6C2715D}" dt="2021-12-31T05:51:26.616" v="699" actId="571"/>
          <ac:spMkLst>
            <pc:docMk/>
            <pc:sldMk cId="2942761978" sldId="556"/>
            <ac:spMk id="176" creationId="{BBE4892E-C4B8-4693-99F6-968FC0C96CC7}"/>
          </ac:spMkLst>
        </pc:spChg>
        <pc:spChg chg="add mod">
          <ac:chgData name="이 재민" userId="39f3ead4b4859b87" providerId="LiveId" clId="{45AA345C-809D-40EB-8825-AB0BE6C2715D}" dt="2021-12-31T05:51:26.616" v="699" actId="571"/>
          <ac:spMkLst>
            <pc:docMk/>
            <pc:sldMk cId="2942761978" sldId="556"/>
            <ac:spMk id="177" creationId="{6F658E29-EC54-494E-A8F9-66AC9D4D5233}"/>
          </ac:spMkLst>
        </pc:spChg>
        <pc:spChg chg="add mod">
          <ac:chgData name="이 재민" userId="39f3ead4b4859b87" providerId="LiveId" clId="{45AA345C-809D-40EB-8825-AB0BE6C2715D}" dt="2021-12-31T05:51:26.616" v="699" actId="571"/>
          <ac:spMkLst>
            <pc:docMk/>
            <pc:sldMk cId="2942761978" sldId="556"/>
            <ac:spMk id="178" creationId="{2897E8E0-F263-4B11-9EC0-0EC8C981E77F}"/>
          </ac:spMkLst>
        </pc:spChg>
        <pc:spChg chg="add mod">
          <ac:chgData name="이 재민" userId="39f3ead4b4859b87" providerId="LiveId" clId="{45AA345C-809D-40EB-8825-AB0BE6C2715D}" dt="2021-12-31T05:51:26.616" v="699" actId="571"/>
          <ac:spMkLst>
            <pc:docMk/>
            <pc:sldMk cId="2942761978" sldId="556"/>
            <ac:spMk id="179" creationId="{BD52E6EA-E4D2-46C2-9611-D7594BD719E3}"/>
          </ac:spMkLst>
        </pc:spChg>
        <pc:spChg chg="add mod">
          <ac:chgData name="이 재민" userId="39f3ead4b4859b87" providerId="LiveId" clId="{45AA345C-809D-40EB-8825-AB0BE6C2715D}" dt="2021-12-31T05:51:26.616" v="699" actId="571"/>
          <ac:spMkLst>
            <pc:docMk/>
            <pc:sldMk cId="2942761978" sldId="556"/>
            <ac:spMk id="180" creationId="{BA89420E-A289-4BF9-844E-B34D1FA86EFF}"/>
          </ac:spMkLst>
        </pc:spChg>
        <pc:spChg chg="add mod">
          <ac:chgData name="이 재민" userId="39f3ead4b4859b87" providerId="LiveId" clId="{45AA345C-809D-40EB-8825-AB0BE6C2715D}" dt="2021-12-31T05:51:26.616" v="699" actId="571"/>
          <ac:spMkLst>
            <pc:docMk/>
            <pc:sldMk cId="2942761978" sldId="556"/>
            <ac:spMk id="181" creationId="{19F404B7-6E68-41A6-9845-9ECAA09BEE34}"/>
          </ac:spMkLst>
        </pc:spChg>
        <pc:spChg chg="add mod">
          <ac:chgData name="이 재민" userId="39f3ead4b4859b87" providerId="LiveId" clId="{45AA345C-809D-40EB-8825-AB0BE6C2715D}" dt="2021-12-31T05:51:26.616" v="699" actId="571"/>
          <ac:spMkLst>
            <pc:docMk/>
            <pc:sldMk cId="2942761978" sldId="556"/>
            <ac:spMk id="182" creationId="{6314A79C-1A4C-43CE-AE20-7EFB1EEFE9F5}"/>
          </ac:spMkLst>
        </pc:spChg>
        <pc:spChg chg="add mod">
          <ac:chgData name="이 재민" userId="39f3ead4b4859b87" providerId="LiveId" clId="{45AA345C-809D-40EB-8825-AB0BE6C2715D}" dt="2021-12-31T05:51:26.616" v="699" actId="571"/>
          <ac:spMkLst>
            <pc:docMk/>
            <pc:sldMk cId="2942761978" sldId="556"/>
            <ac:spMk id="183" creationId="{7853A4EA-829F-44E0-B926-E392BB69EEBB}"/>
          </ac:spMkLst>
        </pc:spChg>
        <pc:spChg chg="add mod">
          <ac:chgData name="이 재민" userId="39f3ead4b4859b87" providerId="LiveId" clId="{45AA345C-809D-40EB-8825-AB0BE6C2715D}" dt="2021-12-31T05:51:26.616" v="699" actId="571"/>
          <ac:spMkLst>
            <pc:docMk/>
            <pc:sldMk cId="2942761978" sldId="556"/>
            <ac:spMk id="184" creationId="{4927F29D-8082-460E-AD74-70C1D8158107}"/>
          </ac:spMkLst>
        </pc:spChg>
        <pc:spChg chg="add mod">
          <ac:chgData name="이 재민" userId="39f3ead4b4859b87" providerId="LiveId" clId="{45AA345C-809D-40EB-8825-AB0BE6C2715D}" dt="2021-12-31T05:51:30.510" v="701" actId="571"/>
          <ac:spMkLst>
            <pc:docMk/>
            <pc:sldMk cId="2942761978" sldId="556"/>
            <ac:spMk id="185" creationId="{41C47C86-ED43-4B06-AA2B-37219F01FDB8}"/>
          </ac:spMkLst>
        </pc:spChg>
        <pc:spChg chg="add mod">
          <ac:chgData name="이 재민" userId="39f3ead4b4859b87" providerId="LiveId" clId="{45AA345C-809D-40EB-8825-AB0BE6C2715D}" dt="2021-12-31T05:51:30.510" v="701" actId="571"/>
          <ac:spMkLst>
            <pc:docMk/>
            <pc:sldMk cId="2942761978" sldId="556"/>
            <ac:spMk id="186" creationId="{03B17965-FA81-4597-AE21-201B0FA26905}"/>
          </ac:spMkLst>
        </pc:spChg>
        <pc:spChg chg="add mod">
          <ac:chgData name="이 재민" userId="39f3ead4b4859b87" providerId="LiveId" clId="{45AA345C-809D-40EB-8825-AB0BE6C2715D}" dt="2021-12-31T05:51:30.510" v="701" actId="571"/>
          <ac:spMkLst>
            <pc:docMk/>
            <pc:sldMk cId="2942761978" sldId="556"/>
            <ac:spMk id="187" creationId="{7C499D57-6C15-44E7-954E-40E3BDF5E6B8}"/>
          </ac:spMkLst>
        </pc:spChg>
        <pc:spChg chg="add mod">
          <ac:chgData name="이 재민" userId="39f3ead4b4859b87" providerId="LiveId" clId="{45AA345C-809D-40EB-8825-AB0BE6C2715D}" dt="2021-12-31T05:51:30.510" v="701" actId="571"/>
          <ac:spMkLst>
            <pc:docMk/>
            <pc:sldMk cId="2942761978" sldId="556"/>
            <ac:spMk id="188" creationId="{C93F1CE6-605A-4A25-9DCF-11FCB816C30E}"/>
          </ac:spMkLst>
        </pc:spChg>
        <pc:spChg chg="add mod">
          <ac:chgData name="이 재민" userId="39f3ead4b4859b87" providerId="LiveId" clId="{45AA345C-809D-40EB-8825-AB0BE6C2715D}" dt="2021-12-31T05:51:30.510" v="701" actId="571"/>
          <ac:spMkLst>
            <pc:docMk/>
            <pc:sldMk cId="2942761978" sldId="556"/>
            <ac:spMk id="189" creationId="{F97A1254-7E2D-41B1-BA55-7DBFB21D5DC1}"/>
          </ac:spMkLst>
        </pc:spChg>
        <pc:spChg chg="add mod">
          <ac:chgData name="이 재민" userId="39f3ead4b4859b87" providerId="LiveId" clId="{45AA345C-809D-40EB-8825-AB0BE6C2715D}" dt="2021-12-31T05:51:30.510" v="701" actId="571"/>
          <ac:spMkLst>
            <pc:docMk/>
            <pc:sldMk cId="2942761978" sldId="556"/>
            <ac:spMk id="190" creationId="{A49A22CE-1E48-476A-B32D-9242C6B7FD71}"/>
          </ac:spMkLst>
        </pc:spChg>
        <pc:spChg chg="add mod">
          <ac:chgData name="이 재민" userId="39f3ead4b4859b87" providerId="LiveId" clId="{45AA345C-809D-40EB-8825-AB0BE6C2715D}" dt="2021-12-31T05:51:30.510" v="701" actId="571"/>
          <ac:spMkLst>
            <pc:docMk/>
            <pc:sldMk cId="2942761978" sldId="556"/>
            <ac:spMk id="191" creationId="{7F381521-6474-442F-882B-5534D058BBAE}"/>
          </ac:spMkLst>
        </pc:spChg>
        <pc:spChg chg="add mod">
          <ac:chgData name="이 재민" userId="39f3ead4b4859b87" providerId="LiveId" clId="{45AA345C-809D-40EB-8825-AB0BE6C2715D}" dt="2021-12-31T05:51:30.510" v="701" actId="571"/>
          <ac:spMkLst>
            <pc:docMk/>
            <pc:sldMk cId="2942761978" sldId="556"/>
            <ac:spMk id="192" creationId="{780170AB-BDA4-498B-AFDA-09EBC34D1717}"/>
          </ac:spMkLst>
        </pc:spChg>
        <pc:spChg chg="add mod">
          <ac:chgData name="이 재민" userId="39f3ead4b4859b87" providerId="LiveId" clId="{45AA345C-809D-40EB-8825-AB0BE6C2715D}" dt="2021-12-31T05:51:30.510" v="701" actId="571"/>
          <ac:spMkLst>
            <pc:docMk/>
            <pc:sldMk cId="2942761978" sldId="556"/>
            <ac:spMk id="193" creationId="{1E3442C4-9681-4B6F-BCC4-FC6C970619A6}"/>
          </ac:spMkLst>
        </pc:spChg>
        <pc:spChg chg="add mod">
          <ac:chgData name="이 재민" userId="39f3ead4b4859b87" providerId="LiveId" clId="{45AA345C-809D-40EB-8825-AB0BE6C2715D}" dt="2021-12-31T05:51:30.510" v="701" actId="571"/>
          <ac:spMkLst>
            <pc:docMk/>
            <pc:sldMk cId="2942761978" sldId="556"/>
            <ac:spMk id="194" creationId="{EE8ECFEF-84C9-4DD0-BBA3-7A22BDD46535}"/>
          </ac:spMkLst>
        </pc:spChg>
        <pc:spChg chg="add mod">
          <ac:chgData name="이 재민" userId="39f3ead4b4859b87" providerId="LiveId" clId="{45AA345C-809D-40EB-8825-AB0BE6C2715D}" dt="2021-12-31T05:51:37.030" v="703" actId="571"/>
          <ac:spMkLst>
            <pc:docMk/>
            <pc:sldMk cId="2942761978" sldId="556"/>
            <ac:spMk id="195" creationId="{3E4E348F-CF40-4659-AC65-B7F75F0682A2}"/>
          </ac:spMkLst>
        </pc:spChg>
        <pc:spChg chg="add mod">
          <ac:chgData name="이 재민" userId="39f3ead4b4859b87" providerId="LiveId" clId="{45AA345C-809D-40EB-8825-AB0BE6C2715D}" dt="2021-12-31T05:51:37.030" v="703" actId="571"/>
          <ac:spMkLst>
            <pc:docMk/>
            <pc:sldMk cId="2942761978" sldId="556"/>
            <ac:spMk id="196" creationId="{2065E60D-B99A-4963-871A-1CCE17D53FC4}"/>
          </ac:spMkLst>
        </pc:spChg>
        <pc:spChg chg="add mod">
          <ac:chgData name="이 재민" userId="39f3ead4b4859b87" providerId="LiveId" clId="{45AA345C-809D-40EB-8825-AB0BE6C2715D}" dt="2021-12-31T05:51:37.030" v="703" actId="571"/>
          <ac:spMkLst>
            <pc:docMk/>
            <pc:sldMk cId="2942761978" sldId="556"/>
            <ac:spMk id="197" creationId="{8304594D-3D0A-4CC9-9ED0-99DD71F872FA}"/>
          </ac:spMkLst>
        </pc:spChg>
        <pc:spChg chg="add mod">
          <ac:chgData name="이 재민" userId="39f3ead4b4859b87" providerId="LiveId" clId="{45AA345C-809D-40EB-8825-AB0BE6C2715D}" dt="2021-12-31T05:51:37.030" v="703" actId="571"/>
          <ac:spMkLst>
            <pc:docMk/>
            <pc:sldMk cId="2942761978" sldId="556"/>
            <ac:spMk id="198" creationId="{8B512687-6EDE-47D0-9DA0-43130EDD5CBB}"/>
          </ac:spMkLst>
        </pc:spChg>
        <pc:spChg chg="add mod">
          <ac:chgData name="이 재민" userId="39f3ead4b4859b87" providerId="LiveId" clId="{45AA345C-809D-40EB-8825-AB0BE6C2715D}" dt="2021-12-31T05:51:37.030" v="703" actId="571"/>
          <ac:spMkLst>
            <pc:docMk/>
            <pc:sldMk cId="2942761978" sldId="556"/>
            <ac:spMk id="199" creationId="{39E3C37B-7648-4D04-9707-E0536C96E0CF}"/>
          </ac:spMkLst>
        </pc:spChg>
        <pc:spChg chg="add mod">
          <ac:chgData name="이 재민" userId="39f3ead4b4859b87" providerId="LiveId" clId="{45AA345C-809D-40EB-8825-AB0BE6C2715D}" dt="2021-12-31T05:51:37.030" v="703" actId="571"/>
          <ac:spMkLst>
            <pc:docMk/>
            <pc:sldMk cId="2942761978" sldId="556"/>
            <ac:spMk id="200" creationId="{79FEC0C4-8E20-4995-A9F4-0EB4B90F532C}"/>
          </ac:spMkLst>
        </pc:spChg>
        <pc:spChg chg="add mod">
          <ac:chgData name="이 재민" userId="39f3ead4b4859b87" providerId="LiveId" clId="{45AA345C-809D-40EB-8825-AB0BE6C2715D}" dt="2021-12-31T05:51:37.030" v="703" actId="571"/>
          <ac:spMkLst>
            <pc:docMk/>
            <pc:sldMk cId="2942761978" sldId="556"/>
            <ac:spMk id="201" creationId="{0AB5D6D2-0681-4272-A645-C09B48EE6B60}"/>
          </ac:spMkLst>
        </pc:spChg>
        <pc:spChg chg="add mod">
          <ac:chgData name="이 재민" userId="39f3ead4b4859b87" providerId="LiveId" clId="{45AA345C-809D-40EB-8825-AB0BE6C2715D}" dt="2021-12-31T05:51:37.030" v="703" actId="571"/>
          <ac:spMkLst>
            <pc:docMk/>
            <pc:sldMk cId="2942761978" sldId="556"/>
            <ac:spMk id="202" creationId="{491CB448-341F-4F4E-9F95-5894690BCC49}"/>
          </ac:spMkLst>
        </pc:spChg>
        <pc:spChg chg="add mod">
          <ac:chgData name="이 재민" userId="39f3ead4b4859b87" providerId="LiveId" clId="{45AA345C-809D-40EB-8825-AB0BE6C2715D}" dt="2021-12-31T05:51:37.030" v="703" actId="571"/>
          <ac:spMkLst>
            <pc:docMk/>
            <pc:sldMk cId="2942761978" sldId="556"/>
            <ac:spMk id="203" creationId="{2AC8406A-EB9F-45A1-B857-694A00EC80E7}"/>
          </ac:spMkLst>
        </pc:spChg>
        <pc:spChg chg="add mod">
          <ac:chgData name="이 재민" userId="39f3ead4b4859b87" providerId="LiveId" clId="{45AA345C-809D-40EB-8825-AB0BE6C2715D}" dt="2021-12-31T05:51:37.030" v="703" actId="571"/>
          <ac:spMkLst>
            <pc:docMk/>
            <pc:sldMk cId="2942761978" sldId="556"/>
            <ac:spMk id="204" creationId="{4A372290-FE10-4FCB-94A5-9DFBC2CFA5C3}"/>
          </ac:spMkLst>
        </pc:spChg>
        <pc:spChg chg="add del mod">
          <ac:chgData name="이 재민" userId="39f3ead4b4859b87" providerId="LiveId" clId="{45AA345C-809D-40EB-8825-AB0BE6C2715D}" dt="2021-12-31T05:53:11.983" v="721" actId="478"/>
          <ac:spMkLst>
            <pc:docMk/>
            <pc:sldMk cId="2942761978" sldId="556"/>
            <ac:spMk id="205" creationId="{AC8B2EF5-4DE0-42B2-809A-7C7257B46FD6}"/>
          </ac:spMkLst>
        </pc:spChg>
        <pc:spChg chg="add del mod">
          <ac:chgData name="이 재민" userId="39f3ead4b4859b87" providerId="LiveId" clId="{45AA345C-809D-40EB-8825-AB0BE6C2715D}" dt="2021-12-31T05:53:11.983" v="721" actId="478"/>
          <ac:spMkLst>
            <pc:docMk/>
            <pc:sldMk cId="2942761978" sldId="556"/>
            <ac:spMk id="206" creationId="{096F4283-FF20-4F9E-8023-B9D552D900CC}"/>
          </ac:spMkLst>
        </pc:spChg>
        <pc:spChg chg="add del mod">
          <ac:chgData name="이 재민" userId="39f3ead4b4859b87" providerId="LiveId" clId="{45AA345C-809D-40EB-8825-AB0BE6C2715D}" dt="2021-12-31T05:53:11.983" v="721" actId="478"/>
          <ac:spMkLst>
            <pc:docMk/>
            <pc:sldMk cId="2942761978" sldId="556"/>
            <ac:spMk id="207" creationId="{AE061EEC-A42F-481B-8276-946C014CACCB}"/>
          </ac:spMkLst>
        </pc:spChg>
        <pc:spChg chg="add del mod">
          <ac:chgData name="이 재민" userId="39f3ead4b4859b87" providerId="LiveId" clId="{45AA345C-809D-40EB-8825-AB0BE6C2715D}" dt="2021-12-31T05:53:11.983" v="721" actId="478"/>
          <ac:spMkLst>
            <pc:docMk/>
            <pc:sldMk cId="2942761978" sldId="556"/>
            <ac:spMk id="208" creationId="{50FE2F9B-E311-4886-84CE-159C5879A0E7}"/>
          </ac:spMkLst>
        </pc:spChg>
        <pc:spChg chg="add del mod">
          <ac:chgData name="이 재민" userId="39f3ead4b4859b87" providerId="LiveId" clId="{45AA345C-809D-40EB-8825-AB0BE6C2715D}" dt="2021-12-31T05:53:11.983" v="721" actId="478"/>
          <ac:spMkLst>
            <pc:docMk/>
            <pc:sldMk cId="2942761978" sldId="556"/>
            <ac:spMk id="209" creationId="{1495EA03-FA63-4A0F-98AE-F045B85AECD8}"/>
          </ac:spMkLst>
        </pc:spChg>
        <pc:spChg chg="add del mod">
          <ac:chgData name="이 재민" userId="39f3ead4b4859b87" providerId="LiveId" clId="{45AA345C-809D-40EB-8825-AB0BE6C2715D}" dt="2021-12-31T05:53:11.983" v="721" actId="478"/>
          <ac:spMkLst>
            <pc:docMk/>
            <pc:sldMk cId="2942761978" sldId="556"/>
            <ac:spMk id="210" creationId="{FAFB6597-4E56-4B1A-860D-3654AE3DDF88}"/>
          </ac:spMkLst>
        </pc:spChg>
        <pc:spChg chg="add del mod">
          <ac:chgData name="이 재민" userId="39f3ead4b4859b87" providerId="LiveId" clId="{45AA345C-809D-40EB-8825-AB0BE6C2715D}" dt="2021-12-31T05:53:11.983" v="721" actId="478"/>
          <ac:spMkLst>
            <pc:docMk/>
            <pc:sldMk cId="2942761978" sldId="556"/>
            <ac:spMk id="211" creationId="{4EE20EF2-2963-4551-9E59-9194CE06D533}"/>
          </ac:spMkLst>
        </pc:spChg>
        <pc:spChg chg="add del mod">
          <ac:chgData name="이 재민" userId="39f3ead4b4859b87" providerId="LiveId" clId="{45AA345C-809D-40EB-8825-AB0BE6C2715D}" dt="2021-12-31T05:53:11.983" v="721" actId="478"/>
          <ac:spMkLst>
            <pc:docMk/>
            <pc:sldMk cId="2942761978" sldId="556"/>
            <ac:spMk id="212" creationId="{46BBB1F9-B3AB-406F-8C76-D7B854C4EAA5}"/>
          </ac:spMkLst>
        </pc:spChg>
        <pc:spChg chg="add del mod">
          <ac:chgData name="이 재민" userId="39f3ead4b4859b87" providerId="LiveId" clId="{45AA345C-809D-40EB-8825-AB0BE6C2715D}" dt="2021-12-31T05:53:11.983" v="721" actId="478"/>
          <ac:spMkLst>
            <pc:docMk/>
            <pc:sldMk cId="2942761978" sldId="556"/>
            <ac:spMk id="213" creationId="{E330EBF8-4AC9-44EB-825C-93DE619A5654}"/>
          </ac:spMkLst>
        </pc:spChg>
        <pc:spChg chg="add 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214" creationId="{9988C137-73AC-4C23-9625-41F021F4A0AB}"/>
          </ac:spMkLst>
        </pc:spChg>
        <pc:spChg chg="add 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215" creationId="{A1A22B35-A63D-41FF-9BCB-D62EF2FAC3D5}"/>
          </ac:spMkLst>
        </pc:spChg>
        <pc:spChg chg="add 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216" creationId="{37341452-57F4-4FA2-9F99-638A552633FD}"/>
          </ac:spMkLst>
        </pc:spChg>
        <pc:spChg chg="add 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217" creationId="{C80CEF2C-0207-45F5-AAFE-CD62D2610B60}"/>
          </ac:spMkLst>
        </pc:spChg>
        <pc:spChg chg="add 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218" creationId="{20ACBEEE-A9A4-497A-B5F2-CE70917748A8}"/>
          </ac:spMkLst>
        </pc:spChg>
        <pc:spChg chg="add 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219" creationId="{6DA9E096-C937-411E-AF75-703A51E40849}"/>
          </ac:spMkLst>
        </pc:spChg>
        <pc:spChg chg="add 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220" creationId="{C9714D3D-727C-4AE6-9072-E70FED2FC88E}"/>
          </ac:spMkLst>
        </pc:spChg>
        <pc:spChg chg="add 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221" creationId="{00870897-DD21-478D-98C3-434F72CB77B7}"/>
          </ac:spMkLst>
        </pc:spChg>
        <pc:spChg chg="add 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222" creationId="{85B68A60-8235-4BCB-A30D-74CEB89750A7}"/>
          </ac:spMkLst>
        </pc:spChg>
        <pc:spChg chg="mod">
          <ac:chgData name="이 재민" userId="39f3ead4b4859b87" providerId="LiveId" clId="{45AA345C-809D-40EB-8825-AB0BE6C2715D}" dt="2021-12-31T05:53:55.855" v="736" actId="571"/>
          <ac:spMkLst>
            <pc:docMk/>
            <pc:sldMk cId="2942761978" sldId="556"/>
            <ac:spMk id="224" creationId="{5047F745-F3D9-4585-9276-9467B6B46BDE}"/>
          </ac:spMkLst>
        </pc:spChg>
        <pc:spChg chg="mod">
          <ac:chgData name="이 재민" userId="39f3ead4b4859b87" providerId="LiveId" clId="{45AA345C-809D-40EB-8825-AB0BE6C2715D}" dt="2021-12-31T05:53:55.855" v="736" actId="571"/>
          <ac:spMkLst>
            <pc:docMk/>
            <pc:sldMk cId="2942761978" sldId="556"/>
            <ac:spMk id="225" creationId="{DB402AE1-F6E2-447A-B643-0EFF834AED17}"/>
          </ac:spMkLst>
        </pc:spChg>
        <pc:spChg chg="mod">
          <ac:chgData name="이 재민" userId="39f3ead4b4859b87" providerId="LiveId" clId="{45AA345C-809D-40EB-8825-AB0BE6C2715D}" dt="2021-12-31T05:53:55.855" v="736" actId="571"/>
          <ac:spMkLst>
            <pc:docMk/>
            <pc:sldMk cId="2942761978" sldId="556"/>
            <ac:spMk id="226" creationId="{C86C95D5-E3CE-4B92-B87E-8722A754F31F}"/>
          </ac:spMkLst>
        </pc:spChg>
        <pc:spChg chg="mod">
          <ac:chgData name="이 재민" userId="39f3ead4b4859b87" providerId="LiveId" clId="{45AA345C-809D-40EB-8825-AB0BE6C2715D}" dt="2021-12-31T05:53:55.855" v="736" actId="571"/>
          <ac:spMkLst>
            <pc:docMk/>
            <pc:sldMk cId="2942761978" sldId="556"/>
            <ac:spMk id="227" creationId="{06029790-3A50-4F73-A21C-D9E5838E4A8C}"/>
          </ac:spMkLst>
        </pc:spChg>
        <pc:spChg chg="mod">
          <ac:chgData name="이 재민" userId="39f3ead4b4859b87" providerId="LiveId" clId="{45AA345C-809D-40EB-8825-AB0BE6C2715D}" dt="2021-12-31T05:53:55.855" v="736" actId="571"/>
          <ac:spMkLst>
            <pc:docMk/>
            <pc:sldMk cId="2942761978" sldId="556"/>
            <ac:spMk id="228" creationId="{40CA0241-CCD9-4D1E-B192-A6E9FB6C1633}"/>
          </ac:spMkLst>
        </pc:spChg>
        <pc:spChg chg="mod">
          <ac:chgData name="이 재민" userId="39f3ead4b4859b87" providerId="LiveId" clId="{45AA345C-809D-40EB-8825-AB0BE6C2715D}" dt="2021-12-31T05:53:55.855" v="736" actId="571"/>
          <ac:spMkLst>
            <pc:docMk/>
            <pc:sldMk cId="2942761978" sldId="556"/>
            <ac:spMk id="229" creationId="{81535B95-14A8-4ACF-A8EE-874F6A23B8EF}"/>
          </ac:spMkLst>
        </pc:spChg>
        <pc:spChg chg="mod">
          <ac:chgData name="이 재민" userId="39f3ead4b4859b87" providerId="LiveId" clId="{45AA345C-809D-40EB-8825-AB0BE6C2715D}" dt="2021-12-31T05:53:55.855" v="736" actId="571"/>
          <ac:spMkLst>
            <pc:docMk/>
            <pc:sldMk cId="2942761978" sldId="556"/>
            <ac:spMk id="230" creationId="{45263D6B-9F0F-4852-8D21-AFCA6B6FBD44}"/>
          </ac:spMkLst>
        </pc:spChg>
        <pc:spChg chg="mod">
          <ac:chgData name="이 재민" userId="39f3ead4b4859b87" providerId="LiveId" clId="{45AA345C-809D-40EB-8825-AB0BE6C2715D}" dt="2021-12-31T05:53:55.855" v="736" actId="571"/>
          <ac:spMkLst>
            <pc:docMk/>
            <pc:sldMk cId="2942761978" sldId="556"/>
            <ac:spMk id="231" creationId="{54BC5A2C-50F2-48ED-B47C-2C84F6809BBD}"/>
          </ac:spMkLst>
        </pc:spChg>
        <pc:spChg chg="mod">
          <ac:chgData name="이 재민" userId="39f3ead4b4859b87" providerId="LiveId" clId="{45AA345C-809D-40EB-8825-AB0BE6C2715D}" dt="2021-12-31T05:53:55.855" v="736" actId="571"/>
          <ac:spMkLst>
            <pc:docMk/>
            <pc:sldMk cId="2942761978" sldId="556"/>
            <ac:spMk id="232" creationId="{FD610FAC-CB71-4473-91F1-8C87E40FAE0B}"/>
          </ac:spMkLst>
        </pc:spChg>
        <pc:spChg chg="mod">
          <ac:chgData name="이 재민" userId="39f3ead4b4859b87" providerId="LiveId" clId="{45AA345C-809D-40EB-8825-AB0BE6C2715D}" dt="2021-12-31T05:53:49.343" v="733" actId="571"/>
          <ac:spMkLst>
            <pc:docMk/>
            <pc:sldMk cId="2942761978" sldId="556"/>
            <ac:spMk id="234" creationId="{F001F42B-431B-43DB-8764-CE3232642796}"/>
          </ac:spMkLst>
        </pc:spChg>
        <pc:spChg chg="mod">
          <ac:chgData name="이 재민" userId="39f3ead4b4859b87" providerId="LiveId" clId="{45AA345C-809D-40EB-8825-AB0BE6C2715D}" dt="2021-12-31T05:53:49.343" v="733" actId="571"/>
          <ac:spMkLst>
            <pc:docMk/>
            <pc:sldMk cId="2942761978" sldId="556"/>
            <ac:spMk id="235" creationId="{52EB80F1-D0F0-4FF0-82FD-BECA8A4D2497}"/>
          </ac:spMkLst>
        </pc:spChg>
        <pc:spChg chg="mod">
          <ac:chgData name="이 재민" userId="39f3ead4b4859b87" providerId="LiveId" clId="{45AA345C-809D-40EB-8825-AB0BE6C2715D}" dt="2021-12-31T05:53:49.343" v="733" actId="571"/>
          <ac:spMkLst>
            <pc:docMk/>
            <pc:sldMk cId="2942761978" sldId="556"/>
            <ac:spMk id="236" creationId="{B0E77B62-D2A0-4751-8617-B0EE8D325F01}"/>
          </ac:spMkLst>
        </pc:spChg>
        <pc:spChg chg="mod">
          <ac:chgData name="이 재민" userId="39f3ead4b4859b87" providerId="LiveId" clId="{45AA345C-809D-40EB-8825-AB0BE6C2715D}" dt="2021-12-31T05:53:49.343" v="733" actId="571"/>
          <ac:spMkLst>
            <pc:docMk/>
            <pc:sldMk cId="2942761978" sldId="556"/>
            <ac:spMk id="237" creationId="{5D210F8D-DBCF-4811-BC1D-94952654DFCA}"/>
          </ac:spMkLst>
        </pc:spChg>
        <pc:spChg chg="mod">
          <ac:chgData name="이 재민" userId="39f3ead4b4859b87" providerId="LiveId" clId="{45AA345C-809D-40EB-8825-AB0BE6C2715D}" dt="2021-12-31T05:53:49.343" v="733" actId="571"/>
          <ac:spMkLst>
            <pc:docMk/>
            <pc:sldMk cId="2942761978" sldId="556"/>
            <ac:spMk id="238" creationId="{F0B4558F-9164-4E81-AD25-E88AFCD6B129}"/>
          </ac:spMkLst>
        </pc:spChg>
        <pc:spChg chg="mod">
          <ac:chgData name="이 재민" userId="39f3ead4b4859b87" providerId="LiveId" clId="{45AA345C-809D-40EB-8825-AB0BE6C2715D}" dt="2021-12-31T05:53:49.343" v="733" actId="571"/>
          <ac:spMkLst>
            <pc:docMk/>
            <pc:sldMk cId="2942761978" sldId="556"/>
            <ac:spMk id="239" creationId="{3CD42152-4E02-4951-852A-013C0E97EC7A}"/>
          </ac:spMkLst>
        </pc:spChg>
        <pc:spChg chg="mod">
          <ac:chgData name="이 재민" userId="39f3ead4b4859b87" providerId="LiveId" clId="{45AA345C-809D-40EB-8825-AB0BE6C2715D}" dt="2021-12-31T05:53:49.343" v="733" actId="571"/>
          <ac:spMkLst>
            <pc:docMk/>
            <pc:sldMk cId="2942761978" sldId="556"/>
            <ac:spMk id="240" creationId="{6D4BE1ED-A939-48CB-A653-F2571EE170C4}"/>
          </ac:spMkLst>
        </pc:spChg>
        <pc:spChg chg="mod">
          <ac:chgData name="이 재민" userId="39f3ead4b4859b87" providerId="LiveId" clId="{45AA345C-809D-40EB-8825-AB0BE6C2715D}" dt="2021-12-31T05:53:49.343" v="733" actId="571"/>
          <ac:spMkLst>
            <pc:docMk/>
            <pc:sldMk cId="2942761978" sldId="556"/>
            <ac:spMk id="241" creationId="{1A754D44-13A3-44B5-B676-5E9A183C3D66}"/>
          </ac:spMkLst>
        </pc:spChg>
        <pc:spChg chg="mod">
          <ac:chgData name="이 재민" userId="39f3ead4b4859b87" providerId="LiveId" clId="{45AA345C-809D-40EB-8825-AB0BE6C2715D}" dt="2021-12-31T05:53:49.343" v="733" actId="571"/>
          <ac:spMkLst>
            <pc:docMk/>
            <pc:sldMk cId="2942761978" sldId="556"/>
            <ac:spMk id="242" creationId="{E870204A-7954-4FC1-9E12-934FAFBF0E44}"/>
          </ac:spMkLst>
        </pc:spChg>
        <pc:spChg chg="mod">
          <ac:chgData name="이 재민" userId="39f3ead4b4859b87" providerId="LiveId" clId="{45AA345C-809D-40EB-8825-AB0BE6C2715D}" dt="2021-12-31T05:53:47.699" v="732" actId="571"/>
          <ac:spMkLst>
            <pc:docMk/>
            <pc:sldMk cId="2942761978" sldId="556"/>
            <ac:spMk id="244" creationId="{A5493714-6648-4550-B6C1-5DDCC35A2649}"/>
          </ac:spMkLst>
        </pc:spChg>
        <pc:spChg chg="mod">
          <ac:chgData name="이 재민" userId="39f3ead4b4859b87" providerId="LiveId" clId="{45AA345C-809D-40EB-8825-AB0BE6C2715D}" dt="2021-12-31T05:53:47.699" v="732" actId="571"/>
          <ac:spMkLst>
            <pc:docMk/>
            <pc:sldMk cId="2942761978" sldId="556"/>
            <ac:spMk id="245" creationId="{FF689AB3-B553-4229-A137-FB1A041F7866}"/>
          </ac:spMkLst>
        </pc:spChg>
        <pc:spChg chg="mod">
          <ac:chgData name="이 재민" userId="39f3ead4b4859b87" providerId="LiveId" clId="{45AA345C-809D-40EB-8825-AB0BE6C2715D}" dt="2021-12-31T05:53:47.699" v="732" actId="571"/>
          <ac:spMkLst>
            <pc:docMk/>
            <pc:sldMk cId="2942761978" sldId="556"/>
            <ac:spMk id="246" creationId="{8A7BDC4E-B1B2-4B56-8EB7-B1D15A8DC1AC}"/>
          </ac:spMkLst>
        </pc:spChg>
        <pc:spChg chg="mod">
          <ac:chgData name="이 재민" userId="39f3ead4b4859b87" providerId="LiveId" clId="{45AA345C-809D-40EB-8825-AB0BE6C2715D}" dt="2021-12-31T05:53:47.699" v="732" actId="571"/>
          <ac:spMkLst>
            <pc:docMk/>
            <pc:sldMk cId="2942761978" sldId="556"/>
            <ac:spMk id="247" creationId="{7F0C83C1-12F1-443A-A430-E684857BB0DE}"/>
          </ac:spMkLst>
        </pc:spChg>
        <pc:spChg chg="mod">
          <ac:chgData name="이 재민" userId="39f3ead4b4859b87" providerId="LiveId" clId="{45AA345C-809D-40EB-8825-AB0BE6C2715D}" dt="2021-12-31T05:53:47.699" v="732" actId="571"/>
          <ac:spMkLst>
            <pc:docMk/>
            <pc:sldMk cId="2942761978" sldId="556"/>
            <ac:spMk id="248" creationId="{875F4963-CCA2-4A4F-8AFF-5F2787B4257E}"/>
          </ac:spMkLst>
        </pc:spChg>
        <pc:spChg chg="mod">
          <ac:chgData name="이 재민" userId="39f3ead4b4859b87" providerId="LiveId" clId="{45AA345C-809D-40EB-8825-AB0BE6C2715D}" dt="2021-12-31T05:53:47.699" v="732" actId="571"/>
          <ac:spMkLst>
            <pc:docMk/>
            <pc:sldMk cId="2942761978" sldId="556"/>
            <ac:spMk id="249" creationId="{27D01FD0-2298-494C-B48F-59D129371342}"/>
          </ac:spMkLst>
        </pc:spChg>
        <pc:spChg chg="mod">
          <ac:chgData name="이 재민" userId="39f3ead4b4859b87" providerId="LiveId" clId="{45AA345C-809D-40EB-8825-AB0BE6C2715D}" dt="2021-12-31T05:53:47.699" v="732" actId="571"/>
          <ac:spMkLst>
            <pc:docMk/>
            <pc:sldMk cId="2942761978" sldId="556"/>
            <ac:spMk id="250" creationId="{A60993C0-BDD1-40A6-9D5A-41D84909EB03}"/>
          </ac:spMkLst>
        </pc:spChg>
        <pc:spChg chg="mod">
          <ac:chgData name="이 재민" userId="39f3ead4b4859b87" providerId="LiveId" clId="{45AA345C-809D-40EB-8825-AB0BE6C2715D}" dt="2021-12-31T05:53:47.699" v="732" actId="571"/>
          <ac:spMkLst>
            <pc:docMk/>
            <pc:sldMk cId="2942761978" sldId="556"/>
            <ac:spMk id="251" creationId="{357FB19C-97F0-4A69-A7F7-221412A2C61A}"/>
          </ac:spMkLst>
        </pc:spChg>
        <pc:spChg chg="mod">
          <ac:chgData name="이 재민" userId="39f3ead4b4859b87" providerId="LiveId" clId="{45AA345C-809D-40EB-8825-AB0BE6C2715D}" dt="2021-12-31T05:53:47.699" v="732" actId="571"/>
          <ac:spMkLst>
            <pc:docMk/>
            <pc:sldMk cId="2942761978" sldId="556"/>
            <ac:spMk id="252" creationId="{5EC67AF6-505B-4E97-B89F-9D1A62E29675}"/>
          </ac:spMkLst>
        </pc:spChg>
        <pc:spChg chg="add mod">
          <ac:chgData name="이 재민" userId="39f3ead4b4859b87" providerId="LiveId" clId="{45AA345C-809D-40EB-8825-AB0BE6C2715D}" dt="2021-12-31T05:53:40.878" v="728" actId="571"/>
          <ac:spMkLst>
            <pc:docMk/>
            <pc:sldMk cId="2942761978" sldId="556"/>
            <ac:spMk id="253" creationId="{1A7D4139-35F2-4E7D-BC9F-61BD7EDE11B6}"/>
          </ac:spMkLst>
        </pc:spChg>
        <pc:spChg chg="mod">
          <ac:chgData name="이 재민" userId="39f3ead4b4859b87" providerId="LiveId" clId="{45AA345C-809D-40EB-8825-AB0BE6C2715D}" dt="2021-12-31T05:53:40.878" v="728" actId="571"/>
          <ac:spMkLst>
            <pc:docMk/>
            <pc:sldMk cId="2942761978" sldId="556"/>
            <ac:spMk id="255" creationId="{D520E2FE-5002-4C28-9E88-9A971693F473}"/>
          </ac:spMkLst>
        </pc:spChg>
        <pc:spChg chg="mod">
          <ac:chgData name="이 재민" userId="39f3ead4b4859b87" providerId="LiveId" clId="{45AA345C-809D-40EB-8825-AB0BE6C2715D}" dt="2021-12-31T05:53:40.878" v="728" actId="571"/>
          <ac:spMkLst>
            <pc:docMk/>
            <pc:sldMk cId="2942761978" sldId="556"/>
            <ac:spMk id="256" creationId="{68256887-BC28-4DFB-83A7-2F704E574329}"/>
          </ac:spMkLst>
        </pc:spChg>
        <pc:spChg chg="mod">
          <ac:chgData name="이 재민" userId="39f3ead4b4859b87" providerId="LiveId" clId="{45AA345C-809D-40EB-8825-AB0BE6C2715D}" dt="2021-12-31T05:53:40.878" v="728" actId="571"/>
          <ac:spMkLst>
            <pc:docMk/>
            <pc:sldMk cId="2942761978" sldId="556"/>
            <ac:spMk id="257" creationId="{4E42D558-5B21-4041-95BD-076671B80047}"/>
          </ac:spMkLst>
        </pc:spChg>
        <pc:spChg chg="mod">
          <ac:chgData name="이 재민" userId="39f3ead4b4859b87" providerId="LiveId" clId="{45AA345C-809D-40EB-8825-AB0BE6C2715D}" dt="2021-12-31T05:53:40.878" v="728" actId="571"/>
          <ac:spMkLst>
            <pc:docMk/>
            <pc:sldMk cId="2942761978" sldId="556"/>
            <ac:spMk id="258" creationId="{A12EF0DA-E4B4-47AB-9F32-45D380849C66}"/>
          </ac:spMkLst>
        </pc:spChg>
        <pc:spChg chg="mod">
          <ac:chgData name="이 재민" userId="39f3ead4b4859b87" providerId="LiveId" clId="{45AA345C-809D-40EB-8825-AB0BE6C2715D}" dt="2021-12-31T05:53:40.878" v="728" actId="571"/>
          <ac:spMkLst>
            <pc:docMk/>
            <pc:sldMk cId="2942761978" sldId="556"/>
            <ac:spMk id="259" creationId="{34AF16CC-E038-464C-ABB9-0BB767638152}"/>
          </ac:spMkLst>
        </pc:spChg>
        <pc:spChg chg="mod">
          <ac:chgData name="이 재민" userId="39f3ead4b4859b87" providerId="LiveId" clId="{45AA345C-809D-40EB-8825-AB0BE6C2715D}" dt="2021-12-31T05:53:40.878" v="728" actId="571"/>
          <ac:spMkLst>
            <pc:docMk/>
            <pc:sldMk cId="2942761978" sldId="556"/>
            <ac:spMk id="260" creationId="{28951EAE-9895-4DD2-9573-B492A68FCDDE}"/>
          </ac:spMkLst>
        </pc:spChg>
        <pc:spChg chg="mod">
          <ac:chgData name="이 재민" userId="39f3ead4b4859b87" providerId="LiveId" clId="{45AA345C-809D-40EB-8825-AB0BE6C2715D}" dt="2021-12-31T05:53:40.878" v="728" actId="571"/>
          <ac:spMkLst>
            <pc:docMk/>
            <pc:sldMk cId="2942761978" sldId="556"/>
            <ac:spMk id="261" creationId="{DD6CE34D-F6C8-4C8E-853C-0EC4F662FFE8}"/>
          </ac:spMkLst>
        </pc:spChg>
        <pc:spChg chg="mod">
          <ac:chgData name="이 재민" userId="39f3ead4b4859b87" providerId="LiveId" clId="{45AA345C-809D-40EB-8825-AB0BE6C2715D}" dt="2021-12-31T05:53:40.878" v="728" actId="571"/>
          <ac:spMkLst>
            <pc:docMk/>
            <pc:sldMk cId="2942761978" sldId="556"/>
            <ac:spMk id="262" creationId="{D759EB31-5A02-4EBC-8BEA-340934EFF329}"/>
          </ac:spMkLst>
        </pc:spChg>
        <pc:spChg chg="mod">
          <ac:chgData name="이 재민" userId="39f3ead4b4859b87" providerId="LiveId" clId="{45AA345C-809D-40EB-8825-AB0BE6C2715D}" dt="2021-12-31T05:53:40.878" v="728" actId="571"/>
          <ac:spMkLst>
            <pc:docMk/>
            <pc:sldMk cId="2942761978" sldId="556"/>
            <ac:spMk id="263" creationId="{23BCFB4F-E4EA-4E81-9B86-99135EDF4BB8}"/>
          </ac:spMkLst>
        </pc:spChg>
        <pc:spChg chg="add mod">
          <ac:chgData name="이 재민" userId="39f3ead4b4859b87" providerId="LiveId" clId="{45AA345C-809D-40EB-8825-AB0BE6C2715D}" dt="2021-12-31T05:53:47.656" v="730" actId="571"/>
          <ac:spMkLst>
            <pc:docMk/>
            <pc:sldMk cId="2942761978" sldId="556"/>
            <ac:spMk id="264" creationId="{4FE84075-2E1F-4C16-B940-086495584EA7}"/>
          </ac:spMkLst>
        </pc:spChg>
        <pc:spChg chg="mod">
          <ac:chgData name="이 재민" userId="39f3ead4b4859b87" providerId="LiveId" clId="{45AA345C-809D-40EB-8825-AB0BE6C2715D}" dt="2021-12-31T05:53:47.656" v="730" actId="571"/>
          <ac:spMkLst>
            <pc:docMk/>
            <pc:sldMk cId="2942761978" sldId="556"/>
            <ac:spMk id="266" creationId="{9748D0E4-EFCF-4B05-8A3D-91B6C553BF4C}"/>
          </ac:spMkLst>
        </pc:spChg>
        <pc:spChg chg="mod">
          <ac:chgData name="이 재민" userId="39f3ead4b4859b87" providerId="LiveId" clId="{45AA345C-809D-40EB-8825-AB0BE6C2715D}" dt="2021-12-31T05:53:47.656" v="730" actId="571"/>
          <ac:spMkLst>
            <pc:docMk/>
            <pc:sldMk cId="2942761978" sldId="556"/>
            <ac:spMk id="267" creationId="{4F254860-3937-46A7-852B-8077DC9A6B91}"/>
          </ac:spMkLst>
        </pc:spChg>
        <pc:spChg chg="mod">
          <ac:chgData name="이 재민" userId="39f3ead4b4859b87" providerId="LiveId" clId="{45AA345C-809D-40EB-8825-AB0BE6C2715D}" dt="2021-12-31T05:53:47.656" v="730" actId="571"/>
          <ac:spMkLst>
            <pc:docMk/>
            <pc:sldMk cId="2942761978" sldId="556"/>
            <ac:spMk id="268" creationId="{04240D5F-5846-40A1-87B6-6262A878CD1C}"/>
          </ac:spMkLst>
        </pc:spChg>
        <pc:spChg chg="mod">
          <ac:chgData name="이 재민" userId="39f3ead4b4859b87" providerId="LiveId" clId="{45AA345C-809D-40EB-8825-AB0BE6C2715D}" dt="2021-12-31T05:53:47.656" v="730" actId="571"/>
          <ac:spMkLst>
            <pc:docMk/>
            <pc:sldMk cId="2942761978" sldId="556"/>
            <ac:spMk id="269" creationId="{6BB3AAE5-8CF1-4605-8254-89A13972D5EF}"/>
          </ac:spMkLst>
        </pc:spChg>
        <pc:spChg chg="mod">
          <ac:chgData name="이 재민" userId="39f3ead4b4859b87" providerId="LiveId" clId="{45AA345C-809D-40EB-8825-AB0BE6C2715D}" dt="2021-12-31T05:53:47.656" v="730" actId="571"/>
          <ac:spMkLst>
            <pc:docMk/>
            <pc:sldMk cId="2942761978" sldId="556"/>
            <ac:spMk id="270" creationId="{59C23ACF-C736-4E43-9BC3-B071338A3CDD}"/>
          </ac:spMkLst>
        </pc:spChg>
        <pc:spChg chg="mod">
          <ac:chgData name="이 재민" userId="39f3ead4b4859b87" providerId="LiveId" clId="{45AA345C-809D-40EB-8825-AB0BE6C2715D}" dt="2021-12-31T05:53:47.656" v="730" actId="571"/>
          <ac:spMkLst>
            <pc:docMk/>
            <pc:sldMk cId="2942761978" sldId="556"/>
            <ac:spMk id="271" creationId="{084219C1-DA0E-4737-ACE4-4414D432EB6B}"/>
          </ac:spMkLst>
        </pc:spChg>
        <pc:spChg chg="mod">
          <ac:chgData name="이 재민" userId="39f3ead4b4859b87" providerId="LiveId" clId="{45AA345C-809D-40EB-8825-AB0BE6C2715D}" dt="2021-12-31T05:53:47.656" v="730" actId="571"/>
          <ac:spMkLst>
            <pc:docMk/>
            <pc:sldMk cId="2942761978" sldId="556"/>
            <ac:spMk id="272" creationId="{A4BFB916-FEB9-4CDE-8C65-F4FEC18A245E}"/>
          </ac:spMkLst>
        </pc:spChg>
        <pc:spChg chg="mod">
          <ac:chgData name="이 재민" userId="39f3ead4b4859b87" providerId="LiveId" clId="{45AA345C-809D-40EB-8825-AB0BE6C2715D}" dt="2021-12-31T05:53:47.656" v="730" actId="571"/>
          <ac:spMkLst>
            <pc:docMk/>
            <pc:sldMk cId="2942761978" sldId="556"/>
            <ac:spMk id="273" creationId="{CC2A19B1-2739-4BD8-8FE6-346372A76B22}"/>
          </ac:spMkLst>
        </pc:spChg>
        <pc:spChg chg="mod">
          <ac:chgData name="이 재민" userId="39f3ead4b4859b87" providerId="LiveId" clId="{45AA345C-809D-40EB-8825-AB0BE6C2715D}" dt="2021-12-31T05:53:47.656" v="730" actId="571"/>
          <ac:spMkLst>
            <pc:docMk/>
            <pc:sldMk cId="2942761978" sldId="556"/>
            <ac:spMk id="274" creationId="{7F6C153B-AEC1-42BF-9401-A6020154BFA8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276" creationId="{20A33B87-3721-45E9-9048-E63E6463E3BA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277" creationId="{592EE20A-6265-4B2E-8F82-FB44FEF2D147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278" creationId="{D7399967-01E4-496F-B920-ABCBF7A69196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279" creationId="{2C0FEBCC-E3C0-42DD-963B-3AEEE9672BC7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280" creationId="{C7E78781-72C1-4874-991B-4C1B33A5C0E7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281" creationId="{0AF17A56-B16E-470A-919D-0DBD1BB6B0D5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282" creationId="{1259228C-753E-49E5-B579-7334D889279C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283" creationId="{723C609C-61B6-424F-AECC-0E6B583057C0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284" creationId="{8CDAFEAB-F017-45D8-8387-FA320DF5D22F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286" creationId="{EE25F648-6780-4CC3-A49E-6F04E061F00F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287" creationId="{862C57EA-3AED-43DC-841F-B9534CDBADA3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288" creationId="{BBA8EF5A-5327-4F50-BE2F-77473AB48FFD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289" creationId="{733CE403-2F44-4C63-BC25-A3D2668FEA65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290" creationId="{77CBA2C4-FFE5-4306-965B-4F2B0F847171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291" creationId="{612BCE17-1CF3-4522-8241-892B1A8CEF8C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292" creationId="{18C619F4-F39F-4D3A-AD00-D70176CF2E62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293" creationId="{AE8E1B56-D46A-43AD-B07C-95226D430C66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294" creationId="{19E6CC91-7695-4951-9780-3D47AC96DC2D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296" creationId="{062D5166-4C05-4B31-AE00-423E12FCC759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297" creationId="{FAAB08B9-7153-48EF-BE3F-0380134C36CE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298" creationId="{FF52C783-65F5-44FF-884B-F17B8443E812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299" creationId="{5059D891-49A5-4C08-B420-36FEDBAB70FE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300" creationId="{AACCB261-698B-4BC4-A2D8-CF96F20CB835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301" creationId="{441AF959-2D99-4402-8B25-B4E37370A2F2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302" creationId="{6F234130-71C5-4DD7-ABCF-5065B9014EBB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303" creationId="{5F0B9689-5D47-4003-BD8A-E7D69BB2BA45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304" creationId="{B7B47B49-C8B0-4D41-906B-1E8517B98D5B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306" creationId="{B29C08DE-881B-4368-803A-FDB0FCCB91AC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307" creationId="{3AC44618-19CF-4018-9C0A-AF8AC2165AB1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308" creationId="{DC79B3BC-1F0C-4F34-B330-5579D2DF1E2A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309" creationId="{BBCCF456-0642-466A-9F4E-01C58B971435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310" creationId="{02EBC5FB-4F9C-4045-92C7-72904B8F183B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311" creationId="{4CFF918C-1F56-491C-AFF4-1132556CC0BF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312" creationId="{482775A8-F496-412B-BCEC-AC881A3A683C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313" creationId="{D09ED0D6-172A-4904-96FF-82A6AE0BBD2E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314" creationId="{8E3B8F59-5431-46CF-B2EA-352121F58CEE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316" creationId="{5D7B2C8F-F9CF-4D58-BFB5-1D0B84E64622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317" creationId="{5A3BB31B-FD28-4914-9395-3656A8273775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318" creationId="{2CBB1878-F53F-40E9-B068-D207672A226F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319" creationId="{0EEFDB24-2588-47E0-B1A5-37343E67D0AE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320" creationId="{D51C0CF4-A828-4932-A2E8-5A9CD43C7B3F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321" creationId="{7E26D83B-217D-4D16-BEBE-CA8AEC6E87D0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322" creationId="{8B646991-2972-4005-9206-C14D8A75BA6C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323" creationId="{6250C710-B141-45EA-B17B-03280E0A7C54}"/>
          </ac:spMkLst>
        </pc:spChg>
        <pc:spChg chg="mod">
          <ac:chgData name="이 재민" userId="39f3ead4b4859b87" providerId="LiveId" clId="{45AA345C-809D-40EB-8825-AB0BE6C2715D}" dt="2021-12-31T05:54:58.900" v="747" actId="242"/>
          <ac:spMkLst>
            <pc:docMk/>
            <pc:sldMk cId="2942761978" sldId="556"/>
            <ac:spMk id="324" creationId="{DDB82B41-B411-4563-B20D-EF0EB2DEF2A9}"/>
          </ac:spMkLst>
        </pc:spChg>
        <pc:spChg chg="add mod">
          <ac:chgData name="이 재민" userId="39f3ead4b4859b87" providerId="LiveId" clId="{45AA345C-809D-40EB-8825-AB0BE6C2715D}" dt="2021-12-31T05:58:02.586" v="818"/>
          <ac:spMkLst>
            <pc:docMk/>
            <pc:sldMk cId="2942761978" sldId="556"/>
            <ac:spMk id="325" creationId="{DEFD3709-A4B4-44BE-9A95-CE25DA9BF3DE}"/>
          </ac:spMkLst>
        </pc:spChg>
        <pc:spChg chg="add mod ord">
          <ac:chgData name="이 재민" userId="39f3ead4b4859b87" providerId="LiveId" clId="{45AA345C-809D-40EB-8825-AB0BE6C2715D}" dt="2021-12-31T06:02:00.837" v="910" actId="1076"/>
          <ac:spMkLst>
            <pc:docMk/>
            <pc:sldMk cId="2942761978" sldId="556"/>
            <ac:spMk id="326" creationId="{32FA0371-FE5D-42B7-9A8A-707B9F6442D4}"/>
          </ac:spMkLst>
        </pc:spChg>
        <pc:spChg chg="add mod">
          <ac:chgData name="이 재민" userId="39f3ead4b4859b87" providerId="LiveId" clId="{45AA345C-809D-40EB-8825-AB0BE6C2715D}" dt="2021-12-31T06:00:34.690" v="873" actId="1076"/>
          <ac:spMkLst>
            <pc:docMk/>
            <pc:sldMk cId="2942761978" sldId="556"/>
            <ac:spMk id="327" creationId="{95CA34A1-5492-4B12-868D-51A0598B86C5}"/>
          </ac:spMkLst>
        </pc:spChg>
        <pc:spChg chg="add mod">
          <ac:chgData name="이 재민" userId="39f3ead4b4859b87" providerId="LiveId" clId="{45AA345C-809D-40EB-8825-AB0BE6C2715D}" dt="2021-12-31T06:00:52.109" v="882" actId="20577"/>
          <ac:spMkLst>
            <pc:docMk/>
            <pc:sldMk cId="2942761978" sldId="556"/>
            <ac:spMk id="328" creationId="{16519ED3-C8ED-4937-93A7-C25F35D484AA}"/>
          </ac:spMkLst>
        </pc:spChg>
        <pc:spChg chg="add mod">
          <ac:chgData name="이 재민" userId="39f3ead4b4859b87" providerId="LiveId" clId="{45AA345C-809D-40EB-8825-AB0BE6C2715D}" dt="2021-12-31T06:00:55.051" v="884" actId="20577"/>
          <ac:spMkLst>
            <pc:docMk/>
            <pc:sldMk cId="2942761978" sldId="556"/>
            <ac:spMk id="329" creationId="{973A1DBD-28EA-40EA-9E3C-C11B22816929}"/>
          </ac:spMkLst>
        </pc:spChg>
        <pc:spChg chg="add mod">
          <ac:chgData name="이 재민" userId="39f3ead4b4859b87" providerId="LiveId" clId="{45AA345C-809D-40EB-8825-AB0BE6C2715D}" dt="2021-12-31T06:00:58.009" v="886" actId="20577"/>
          <ac:spMkLst>
            <pc:docMk/>
            <pc:sldMk cId="2942761978" sldId="556"/>
            <ac:spMk id="330" creationId="{4956FBD2-4E97-493C-A01E-E57D88E94B7A}"/>
          </ac:spMkLst>
        </pc:spChg>
        <pc:spChg chg="add mod">
          <ac:chgData name="이 재민" userId="39f3ead4b4859b87" providerId="LiveId" clId="{45AA345C-809D-40EB-8825-AB0BE6C2715D}" dt="2021-12-31T06:01:00.053" v="888" actId="20577"/>
          <ac:spMkLst>
            <pc:docMk/>
            <pc:sldMk cId="2942761978" sldId="556"/>
            <ac:spMk id="331" creationId="{1CEF29B6-58BA-4591-9D6B-5DF1745BD659}"/>
          </ac:spMkLst>
        </pc:spChg>
        <pc:spChg chg="add mod">
          <ac:chgData name="이 재민" userId="39f3ead4b4859b87" providerId="LiveId" clId="{45AA345C-809D-40EB-8825-AB0BE6C2715D}" dt="2021-12-31T06:01:03.552" v="892" actId="20577"/>
          <ac:spMkLst>
            <pc:docMk/>
            <pc:sldMk cId="2942761978" sldId="556"/>
            <ac:spMk id="332" creationId="{A022F730-2DA5-4D77-8370-1E1A297460B0}"/>
          </ac:spMkLst>
        </pc:spChg>
        <pc:spChg chg="add mod">
          <ac:chgData name="이 재민" userId="39f3ead4b4859b87" providerId="LiveId" clId="{45AA345C-809D-40EB-8825-AB0BE6C2715D}" dt="2021-12-31T06:01:49.544" v="908" actId="1037"/>
          <ac:spMkLst>
            <pc:docMk/>
            <pc:sldMk cId="2942761978" sldId="556"/>
            <ac:spMk id="333" creationId="{F97A05A6-6D71-4885-8007-845B0ED7BC3F}"/>
          </ac:spMkLst>
        </pc:spChg>
        <pc:spChg chg="add mod">
          <ac:chgData name="이 재민" userId="39f3ead4b4859b87" providerId="LiveId" clId="{45AA345C-809D-40EB-8825-AB0BE6C2715D}" dt="2021-12-31T06:02:02.862" v="911" actId="1036"/>
          <ac:spMkLst>
            <pc:docMk/>
            <pc:sldMk cId="2942761978" sldId="556"/>
            <ac:spMk id="334" creationId="{BF8F4A1B-7746-43FA-A4DD-F9E01FF29A08}"/>
          </ac:spMkLst>
        </pc:spChg>
        <pc:spChg chg="add mod">
          <ac:chgData name="이 재민" userId="39f3ead4b4859b87" providerId="LiveId" clId="{45AA345C-809D-40EB-8825-AB0BE6C2715D}" dt="2021-12-31T06:02:08.740" v="912" actId="571"/>
          <ac:spMkLst>
            <pc:docMk/>
            <pc:sldMk cId="2942761978" sldId="556"/>
            <ac:spMk id="335" creationId="{674DA358-3A16-478B-AA1B-5BE18FE13EEF}"/>
          </ac:spMkLst>
        </pc:spChg>
        <pc:spChg chg="add mod">
          <ac:chgData name="이 재민" userId="39f3ead4b4859b87" providerId="LiveId" clId="{45AA345C-809D-40EB-8825-AB0BE6C2715D}" dt="2021-12-31T06:02:11.776" v="913" actId="571"/>
          <ac:spMkLst>
            <pc:docMk/>
            <pc:sldMk cId="2942761978" sldId="556"/>
            <ac:spMk id="336" creationId="{6FC6B23A-F431-4BD0-8480-DDF6D0E856A0}"/>
          </ac:spMkLst>
        </pc:spChg>
        <pc:spChg chg="add mod">
          <ac:chgData name="이 재민" userId="39f3ead4b4859b87" providerId="LiveId" clId="{45AA345C-809D-40EB-8825-AB0BE6C2715D}" dt="2021-12-31T06:02:16.084" v="914" actId="571"/>
          <ac:spMkLst>
            <pc:docMk/>
            <pc:sldMk cId="2942761978" sldId="556"/>
            <ac:spMk id="337" creationId="{569FE123-79D5-428A-8EDB-76063C05AA2E}"/>
          </ac:spMkLst>
        </pc:spChg>
        <pc:spChg chg="add mod">
          <ac:chgData name="이 재민" userId="39f3ead4b4859b87" providerId="LiveId" clId="{45AA345C-809D-40EB-8825-AB0BE6C2715D}" dt="2021-12-31T06:02:25.574" v="916" actId="1036"/>
          <ac:spMkLst>
            <pc:docMk/>
            <pc:sldMk cId="2942761978" sldId="556"/>
            <ac:spMk id="338" creationId="{13274250-6F6E-49F5-94AD-0B14275B1918}"/>
          </ac:spMkLst>
        </pc:spChg>
        <pc:spChg chg="add mod">
          <ac:chgData name="이 재민" userId="39f3ead4b4859b87" providerId="LiveId" clId="{45AA345C-809D-40EB-8825-AB0BE6C2715D}" dt="2021-12-31T06:16:25.400" v="924" actId="1076"/>
          <ac:spMkLst>
            <pc:docMk/>
            <pc:sldMk cId="2942761978" sldId="556"/>
            <ac:spMk id="339" creationId="{F6F9B97B-C5BC-4FEA-87B9-183DB9A004E5}"/>
          </ac:spMkLst>
        </pc:spChg>
        <pc:spChg chg="add mod">
          <ac:chgData name="이 재민" userId="39f3ead4b4859b87" providerId="LiveId" clId="{45AA345C-809D-40EB-8825-AB0BE6C2715D}" dt="2021-12-31T06:18:57.341" v="1116" actId="403"/>
          <ac:spMkLst>
            <pc:docMk/>
            <pc:sldMk cId="2942761978" sldId="556"/>
            <ac:spMk id="340" creationId="{3457FAE2-C128-499E-B83D-560E2A256DD6}"/>
          </ac:spMkLst>
        </pc:spChg>
        <pc:grpChg chg="add del mod ord">
          <ac:chgData name="이 재민" userId="39f3ead4b4859b87" providerId="LiveId" clId="{45AA345C-809D-40EB-8825-AB0BE6C2715D}" dt="2021-12-31T05:49:31.372" v="679" actId="165"/>
          <ac:grpSpMkLst>
            <pc:docMk/>
            <pc:sldMk cId="2942761978" sldId="556"/>
            <ac:grpSpMk id="43" creationId="{AE2047B0-2661-42DF-943D-93812BEC9AD2}"/>
          </ac:grpSpMkLst>
        </pc:grpChg>
        <pc:grpChg chg="add mod">
          <ac:chgData name="이 재민" userId="39f3ead4b4859b87" providerId="LiveId" clId="{45AA345C-809D-40EB-8825-AB0BE6C2715D}" dt="2021-12-31T05:57:26.451" v="807" actId="1038"/>
          <ac:grpSpMkLst>
            <pc:docMk/>
            <pc:sldMk cId="2942761978" sldId="556"/>
            <ac:grpSpMk id="44" creationId="{EC887816-5B03-4827-B3D9-15D3FE46916D}"/>
          </ac:grpSpMkLst>
        </pc:grpChg>
        <pc:grpChg chg="add mod">
          <ac:chgData name="이 재민" userId="39f3ead4b4859b87" providerId="LiveId" clId="{45AA345C-809D-40EB-8825-AB0BE6C2715D}" dt="2021-12-31T05:48:45.565" v="661" actId="571"/>
          <ac:grpSpMkLst>
            <pc:docMk/>
            <pc:sldMk cId="2942761978" sldId="556"/>
            <ac:grpSpMk id="45" creationId="{88A72D5A-5193-4A13-8477-BDBE3A69825C}"/>
          </ac:grpSpMkLst>
        </pc:grpChg>
        <pc:grpChg chg="add mod">
          <ac:chgData name="이 재민" userId="39f3ead4b4859b87" providerId="LiveId" clId="{45AA345C-809D-40EB-8825-AB0BE6C2715D}" dt="2021-12-31T05:48:49.326" v="663" actId="571"/>
          <ac:grpSpMkLst>
            <pc:docMk/>
            <pc:sldMk cId="2942761978" sldId="556"/>
            <ac:grpSpMk id="60" creationId="{CB3FC66A-B19A-4D16-88E0-A8FD1E6D97CA}"/>
          </ac:grpSpMkLst>
        </pc:grpChg>
        <pc:grpChg chg="add mod">
          <ac:chgData name="이 재민" userId="39f3ead4b4859b87" providerId="LiveId" clId="{45AA345C-809D-40EB-8825-AB0BE6C2715D}" dt="2021-12-31T05:48:53.636" v="665" actId="571"/>
          <ac:grpSpMkLst>
            <pc:docMk/>
            <pc:sldMk cId="2942761978" sldId="556"/>
            <ac:grpSpMk id="74" creationId="{607A96E2-9694-45D7-AC7B-600F5C844A79}"/>
          </ac:grpSpMkLst>
        </pc:grpChg>
        <pc:grpChg chg="add mod">
          <ac:chgData name="이 재민" userId="39f3ead4b4859b87" providerId="LiveId" clId="{45AA345C-809D-40EB-8825-AB0BE6C2715D}" dt="2021-12-31T05:49:01.863" v="669" actId="571"/>
          <ac:grpSpMkLst>
            <pc:docMk/>
            <pc:sldMk cId="2942761978" sldId="556"/>
            <ac:grpSpMk id="88" creationId="{F0567610-A9CF-40AB-91DB-D2491770F511}"/>
          </ac:grpSpMkLst>
        </pc:grpChg>
        <pc:grpChg chg="add mod">
          <ac:chgData name="이 재민" userId="39f3ead4b4859b87" providerId="LiveId" clId="{45AA345C-809D-40EB-8825-AB0BE6C2715D}" dt="2021-12-31T05:49:06.662" v="671" actId="571"/>
          <ac:grpSpMkLst>
            <pc:docMk/>
            <pc:sldMk cId="2942761978" sldId="556"/>
            <ac:grpSpMk id="101" creationId="{D48D2E91-25E4-4F76-AA50-8BECA4C34108}"/>
          </ac:grpSpMkLst>
        </pc:grpChg>
        <pc:grpChg chg="add mod">
          <ac:chgData name="이 재민" userId="39f3ead4b4859b87" providerId="LiveId" clId="{45AA345C-809D-40EB-8825-AB0BE6C2715D}" dt="2021-12-31T05:49:25.306" v="678" actId="571"/>
          <ac:grpSpMkLst>
            <pc:docMk/>
            <pc:sldMk cId="2942761978" sldId="556"/>
            <ac:grpSpMk id="114" creationId="{6820297E-E588-4B28-950D-89A34D0A2EF3}"/>
          </ac:grpSpMkLst>
        </pc:grpChg>
        <pc:grpChg chg="add mod">
          <ac:chgData name="이 재민" userId="39f3ead4b4859b87" providerId="LiveId" clId="{45AA345C-809D-40EB-8825-AB0BE6C2715D}" dt="2021-12-31T05:53:55.855" v="736" actId="571"/>
          <ac:grpSpMkLst>
            <pc:docMk/>
            <pc:sldMk cId="2942761978" sldId="556"/>
            <ac:grpSpMk id="223" creationId="{533273FF-D4C7-4BC5-85D2-3B18ABFC570F}"/>
          </ac:grpSpMkLst>
        </pc:grpChg>
        <pc:grpChg chg="add mod">
          <ac:chgData name="이 재민" userId="39f3ead4b4859b87" providerId="LiveId" clId="{45AA345C-809D-40EB-8825-AB0BE6C2715D}" dt="2021-12-31T05:53:49.343" v="733" actId="571"/>
          <ac:grpSpMkLst>
            <pc:docMk/>
            <pc:sldMk cId="2942761978" sldId="556"/>
            <ac:grpSpMk id="233" creationId="{14915761-DD1C-4883-8BFB-E9490E9D8549}"/>
          </ac:grpSpMkLst>
        </pc:grpChg>
        <pc:grpChg chg="add mod">
          <ac:chgData name="이 재민" userId="39f3ead4b4859b87" providerId="LiveId" clId="{45AA345C-809D-40EB-8825-AB0BE6C2715D}" dt="2021-12-31T05:53:47.699" v="732" actId="571"/>
          <ac:grpSpMkLst>
            <pc:docMk/>
            <pc:sldMk cId="2942761978" sldId="556"/>
            <ac:grpSpMk id="243" creationId="{5DBFD57F-DC59-4A92-807E-CE19FE598A24}"/>
          </ac:grpSpMkLst>
        </pc:grpChg>
        <pc:grpChg chg="add mod">
          <ac:chgData name="이 재민" userId="39f3ead4b4859b87" providerId="LiveId" clId="{45AA345C-809D-40EB-8825-AB0BE6C2715D}" dt="2021-12-31T05:53:40.878" v="728" actId="571"/>
          <ac:grpSpMkLst>
            <pc:docMk/>
            <pc:sldMk cId="2942761978" sldId="556"/>
            <ac:grpSpMk id="254" creationId="{B50A8D93-D64B-4AD1-8DAE-9FC4E41890F7}"/>
          </ac:grpSpMkLst>
        </pc:grpChg>
        <pc:grpChg chg="add mod">
          <ac:chgData name="이 재민" userId="39f3ead4b4859b87" providerId="LiveId" clId="{45AA345C-809D-40EB-8825-AB0BE6C2715D}" dt="2021-12-31T05:53:47.656" v="730" actId="571"/>
          <ac:grpSpMkLst>
            <pc:docMk/>
            <pc:sldMk cId="2942761978" sldId="556"/>
            <ac:grpSpMk id="265" creationId="{E3BB36C3-1EAC-4432-A5D0-E9FAF28318D9}"/>
          </ac:grpSpMkLst>
        </pc:grpChg>
        <pc:grpChg chg="add mod">
          <ac:chgData name="이 재민" userId="39f3ead4b4859b87" providerId="LiveId" clId="{45AA345C-809D-40EB-8825-AB0BE6C2715D}" dt="2021-12-31T05:57:26.451" v="807" actId="1038"/>
          <ac:grpSpMkLst>
            <pc:docMk/>
            <pc:sldMk cId="2942761978" sldId="556"/>
            <ac:grpSpMk id="275" creationId="{F0594E73-3388-4CE0-8D37-8FC28FF43A0A}"/>
          </ac:grpSpMkLst>
        </pc:grpChg>
        <pc:grpChg chg="add mod">
          <ac:chgData name="이 재민" userId="39f3ead4b4859b87" providerId="LiveId" clId="{45AA345C-809D-40EB-8825-AB0BE6C2715D}" dt="2021-12-31T05:57:26.451" v="807" actId="1038"/>
          <ac:grpSpMkLst>
            <pc:docMk/>
            <pc:sldMk cId="2942761978" sldId="556"/>
            <ac:grpSpMk id="285" creationId="{81182CB8-098D-4FB1-BFB6-8B7FB5105744}"/>
          </ac:grpSpMkLst>
        </pc:grpChg>
        <pc:grpChg chg="add mod">
          <ac:chgData name="이 재민" userId="39f3ead4b4859b87" providerId="LiveId" clId="{45AA345C-809D-40EB-8825-AB0BE6C2715D}" dt="2021-12-31T05:57:26.451" v="807" actId="1038"/>
          <ac:grpSpMkLst>
            <pc:docMk/>
            <pc:sldMk cId="2942761978" sldId="556"/>
            <ac:grpSpMk id="295" creationId="{7596E34D-CE6E-4A6C-ABE5-992AD1A6F56C}"/>
          </ac:grpSpMkLst>
        </pc:grpChg>
        <pc:grpChg chg="add mod">
          <ac:chgData name="이 재민" userId="39f3ead4b4859b87" providerId="LiveId" clId="{45AA345C-809D-40EB-8825-AB0BE6C2715D}" dt="2021-12-31T05:57:26.451" v="807" actId="1038"/>
          <ac:grpSpMkLst>
            <pc:docMk/>
            <pc:sldMk cId="2942761978" sldId="556"/>
            <ac:grpSpMk id="305" creationId="{3BA15F84-87EE-47E4-9838-C4D1227DB540}"/>
          </ac:grpSpMkLst>
        </pc:grpChg>
        <pc:grpChg chg="add mod">
          <ac:chgData name="이 재민" userId="39f3ead4b4859b87" providerId="LiveId" clId="{45AA345C-809D-40EB-8825-AB0BE6C2715D}" dt="2021-12-31T05:57:26.451" v="807" actId="1038"/>
          <ac:grpSpMkLst>
            <pc:docMk/>
            <pc:sldMk cId="2942761978" sldId="556"/>
            <ac:grpSpMk id="315" creationId="{090632E6-D0A7-45D3-A937-C8AB51BD0317}"/>
          </ac:grpSpMkLst>
        </pc:grpChg>
        <pc:graphicFrameChg chg="mod modGraphic">
          <ac:chgData name="이 재민" userId="39f3ead4b4859b87" providerId="LiveId" clId="{45AA345C-809D-40EB-8825-AB0BE6C2715D}" dt="2021-12-31T06:20:16.971" v="1212" actId="2165"/>
          <ac:graphicFrameMkLst>
            <pc:docMk/>
            <pc:sldMk cId="2942761978" sldId="556"/>
            <ac:graphicFrameMk id="57" creationId="{00000000-0000-0000-0000-000000000000}"/>
          </ac:graphicFrameMkLst>
        </pc:graphicFrameChg>
      </pc:sldChg>
      <pc:sldChg chg="modSp mod">
        <pc:chgData name="이 재민" userId="39f3ead4b4859b87" providerId="LiveId" clId="{45AA345C-809D-40EB-8825-AB0BE6C2715D}" dt="2021-12-31T06:22:35.349" v="1240"/>
        <pc:sldMkLst>
          <pc:docMk/>
          <pc:sldMk cId="1949376300" sldId="605"/>
        </pc:sldMkLst>
        <pc:spChg chg="mod">
          <ac:chgData name="이 재민" userId="39f3ead4b4859b87" providerId="LiveId" clId="{45AA345C-809D-40EB-8825-AB0BE6C2715D}" dt="2021-12-31T06:22:35.349" v="1240"/>
          <ac:spMkLst>
            <pc:docMk/>
            <pc:sldMk cId="1949376300" sldId="605"/>
            <ac:spMk id="6" creationId="{00000000-0000-0000-0000-000000000000}"/>
          </ac:spMkLst>
        </pc:spChg>
        <pc:graphicFrameChg chg="mod modGraphic">
          <ac:chgData name="이 재민" userId="39f3ead4b4859b87" providerId="LiveId" clId="{45AA345C-809D-40EB-8825-AB0BE6C2715D}" dt="2021-12-31T06:21:30.407" v="1216" actId="14100"/>
          <ac:graphicFrameMkLst>
            <pc:docMk/>
            <pc:sldMk cId="1949376300" sldId="605"/>
            <ac:graphicFrameMk id="4" creationId="{728458DD-E6E3-4BD7-A491-85F6982BE46A}"/>
          </ac:graphicFrameMkLst>
        </pc:graphicFrameChg>
      </pc:sldChg>
      <pc:sldChg chg="new del">
        <pc:chgData name="이 재민" userId="39f3ead4b4859b87" providerId="LiveId" clId="{45AA345C-809D-40EB-8825-AB0BE6C2715D}" dt="2021-12-31T06:20:38.601" v="1214" actId="47"/>
        <pc:sldMkLst>
          <pc:docMk/>
          <pc:sldMk cId="1230253873" sldId="648"/>
        </pc:sldMkLst>
      </pc:sldChg>
      <pc:sldChg chg="new del">
        <pc:chgData name="이 재민" userId="39f3ead4b4859b87" providerId="LiveId" clId="{45AA345C-809D-40EB-8825-AB0BE6C2715D}" dt="2021-12-31T04:56:30.548" v="13" actId="47"/>
        <pc:sldMkLst>
          <pc:docMk/>
          <pc:sldMk cId="2843745261" sldId="648"/>
        </pc:sldMkLst>
      </pc:sldChg>
      <pc:sldChg chg="new del">
        <pc:chgData name="이 재민" userId="39f3ead4b4859b87" providerId="LiveId" clId="{45AA345C-809D-40EB-8825-AB0BE6C2715D}" dt="2021-12-31T05:07:29.952" v="65" actId="680"/>
        <pc:sldMkLst>
          <pc:docMk/>
          <pc:sldMk cId="3014041807" sldId="648"/>
        </pc:sldMkLst>
      </pc:sldChg>
      <pc:sldChg chg="modSp new del mod">
        <pc:chgData name="이 재민" userId="39f3ead4b4859b87" providerId="LiveId" clId="{45AA345C-809D-40EB-8825-AB0BE6C2715D}" dt="2021-12-31T05:07:52.030" v="69" actId="47"/>
        <pc:sldMkLst>
          <pc:docMk/>
          <pc:sldMk cId="3473383840" sldId="648"/>
        </pc:sldMkLst>
        <pc:spChg chg="mod">
          <ac:chgData name="이 재민" userId="39f3ead4b4859b87" providerId="LiveId" clId="{45AA345C-809D-40EB-8825-AB0BE6C2715D}" dt="2021-12-31T05:07:36.487" v="68" actId="1076"/>
          <ac:spMkLst>
            <pc:docMk/>
            <pc:sldMk cId="3473383840" sldId="648"/>
            <ac:spMk id="5" creationId="{C00B5B66-7226-49CE-96F4-9F12DCB7E23E}"/>
          </ac:spMkLst>
        </pc:spChg>
      </pc:sldChg>
      <pc:sldChg chg="addSp delSp modSp new mod">
        <pc:chgData name="이 재민" userId="39f3ead4b4859b87" providerId="LiveId" clId="{45AA345C-809D-40EB-8825-AB0BE6C2715D}" dt="2021-12-31T06:35:07.929" v="1622" actId="1076"/>
        <pc:sldMkLst>
          <pc:docMk/>
          <pc:sldMk cId="3934530884" sldId="648"/>
        </pc:sldMkLst>
        <pc:spChg chg="add mod">
          <ac:chgData name="이 재민" userId="39f3ead4b4859b87" providerId="LiveId" clId="{45AA345C-809D-40EB-8825-AB0BE6C2715D}" dt="2021-12-31T06:23:37.896" v="1275" actId="11"/>
          <ac:spMkLst>
            <pc:docMk/>
            <pc:sldMk cId="3934530884" sldId="648"/>
            <ac:spMk id="3" creationId="{839A224A-3D28-44B9-AB9F-2D8E71853690}"/>
          </ac:spMkLst>
        </pc:spChg>
        <pc:spChg chg="add mod">
          <ac:chgData name="이 재민" userId="39f3ead4b4859b87" providerId="LiveId" clId="{45AA345C-809D-40EB-8825-AB0BE6C2715D}" dt="2021-12-31T06:35:07.929" v="1622" actId="1076"/>
          <ac:spMkLst>
            <pc:docMk/>
            <pc:sldMk cId="3934530884" sldId="648"/>
            <ac:spMk id="5" creationId="{A3715704-22D3-42B0-9D84-673048DB5ADB}"/>
          </ac:spMkLst>
        </pc:spChg>
        <pc:spChg chg="add mod">
          <ac:chgData name="이 재민" userId="39f3ead4b4859b87" providerId="LiveId" clId="{45AA345C-809D-40EB-8825-AB0BE6C2715D}" dt="2021-12-31T06:35:07.929" v="1622" actId="1076"/>
          <ac:spMkLst>
            <pc:docMk/>
            <pc:sldMk cId="3934530884" sldId="648"/>
            <ac:spMk id="6" creationId="{6310698E-412E-42FC-9664-F20CB09187F6}"/>
          </ac:spMkLst>
        </pc:spChg>
        <pc:spChg chg="add del mod">
          <ac:chgData name="이 재민" userId="39f3ead4b4859b87" providerId="LiveId" clId="{45AA345C-809D-40EB-8825-AB0BE6C2715D}" dt="2021-12-31T06:29:59.926" v="1338" actId="478"/>
          <ac:spMkLst>
            <pc:docMk/>
            <pc:sldMk cId="3934530884" sldId="648"/>
            <ac:spMk id="7" creationId="{67B1C852-4DA2-4214-948E-46FF00A5D395}"/>
          </ac:spMkLst>
        </pc:spChg>
        <pc:spChg chg="add del mod">
          <ac:chgData name="이 재민" userId="39f3ead4b4859b87" providerId="LiveId" clId="{45AA345C-809D-40EB-8825-AB0BE6C2715D}" dt="2021-12-31T06:29:58.523" v="1336" actId="478"/>
          <ac:spMkLst>
            <pc:docMk/>
            <pc:sldMk cId="3934530884" sldId="648"/>
            <ac:spMk id="8" creationId="{AAF49A31-B173-4F8F-ACFB-E9462F1E6FAE}"/>
          </ac:spMkLst>
        </pc:spChg>
        <pc:spChg chg="add mod">
          <ac:chgData name="이 재민" userId="39f3ead4b4859b87" providerId="LiveId" clId="{45AA345C-809D-40EB-8825-AB0BE6C2715D}" dt="2021-12-31T06:35:07.929" v="1622" actId="1076"/>
          <ac:spMkLst>
            <pc:docMk/>
            <pc:sldMk cId="3934530884" sldId="648"/>
            <ac:spMk id="9" creationId="{64A294F8-E430-40D9-B8F9-CB9193350DB5}"/>
          </ac:spMkLst>
        </pc:spChg>
        <pc:spChg chg="add mod">
          <ac:chgData name="이 재민" userId="39f3ead4b4859b87" providerId="LiveId" clId="{45AA345C-809D-40EB-8825-AB0BE6C2715D}" dt="2021-12-31T06:35:07.929" v="1622" actId="1076"/>
          <ac:spMkLst>
            <pc:docMk/>
            <pc:sldMk cId="3934530884" sldId="648"/>
            <ac:spMk id="10" creationId="{6D8D46CF-A2AE-45A7-8C82-41987A58073C}"/>
          </ac:spMkLst>
        </pc:spChg>
        <pc:spChg chg="add mod">
          <ac:chgData name="이 재민" userId="39f3ead4b4859b87" providerId="LiveId" clId="{45AA345C-809D-40EB-8825-AB0BE6C2715D}" dt="2021-12-31T06:35:07.929" v="1622" actId="1076"/>
          <ac:spMkLst>
            <pc:docMk/>
            <pc:sldMk cId="3934530884" sldId="648"/>
            <ac:spMk id="11" creationId="{D39B2CEB-866E-462E-930E-56A08CD064C0}"/>
          </ac:spMkLst>
        </pc:spChg>
        <pc:spChg chg="add mod">
          <ac:chgData name="이 재민" userId="39f3ead4b4859b87" providerId="LiveId" clId="{45AA345C-809D-40EB-8825-AB0BE6C2715D}" dt="2021-12-31T06:35:07.929" v="1622" actId="1076"/>
          <ac:spMkLst>
            <pc:docMk/>
            <pc:sldMk cId="3934530884" sldId="648"/>
            <ac:spMk id="12" creationId="{FFE9210A-BA27-4816-9C9E-0B3EFFD0C6D9}"/>
          </ac:spMkLst>
        </pc:spChg>
        <pc:spChg chg="add mod">
          <ac:chgData name="이 재민" userId="39f3ead4b4859b87" providerId="LiveId" clId="{45AA345C-809D-40EB-8825-AB0BE6C2715D}" dt="2021-12-31T06:35:07.929" v="1622" actId="1076"/>
          <ac:spMkLst>
            <pc:docMk/>
            <pc:sldMk cId="3934530884" sldId="648"/>
            <ac:spMk id="13" creationId="{C3E630D0-7645-47EF-B584-A719DC77CA3A}"/>
          </ac:spMkLst>
        </pc:spChg>
        <pc:spChg chg="add mod">
          <ac:chgData name="이 재민" userId="39f3ead4b4859b87" providerId="LiveId" clId="{45AA345C-809D-40EB-8825-AB0BE6C2715D}" dt="2021-12-31T06:35:07.929" v="1622" actId="1076"/>
          <ac:spMkLst>
            <pc:docMk/>
            <pc:sldMk cId="3934530884" sldId="648"/>
            <ac:spMk id="14" creationId="{39E8FBE7-922A-49F2-B47B-76CA740E4CA6}"/>
          </ac:spMkLst>
        </pc:spChg>
        <pc:spChg chg="add mod">
          <ac:chgData name="이 재민" userId="39f3ead4b4859b87" providerId="LiveId" clId="{45AA345C-809D-40EB-8825-AB0BE6C2715D}" dt="2021-12-31T06:35:07.929" v="1622" actId="1076"/>
          <ac:spMkLst>
            <pc:docMk/>
            <pc:sldMk cId="3934530884" sldId="648"/>
            <ac:spMk id="15" creationId="{A6D30AD0-D824-427B-9465-3DC790F3BA7B}"/>
          </ac:spMkLst>
        </pc:spChg>
        <pc:spChg chg="add mod">
          <ac:chgData name="이 재민" userId="39f3ead4b4859b87" providerId="LiveId" clId="{45AA345C-809D-40EB-8825-AB0BE6C2715D}" dt="2021-12-31T06:35:07.929" v="1622" actId="1076"/>
          <ac:spMkLst>
            <pc:docMk/>
            <pc:sldMk cId="3934530884" sldId="648"/>
            <ac:spMk id="16" creationId="{34F2E321-23B9-4E89-87D1-E22BB594CB38}"/>
          </ac:spMkLst>
        </pc:spChg>
        <pc:spChg chg="add mod">
          <ac:chgData name="이 재민" userId="39f3ead4b4859b87" providerId="LiveId" clId="{45AA345C-809D-40EB-8825-AB0BE6C2715D}" dt="2021-12-31T06:35:07.929" v="1622" actId="1076"/>
          <ac:spMkLst>
            <pc:docMk/>
            <pc:sldMk cId="3934530884" sldId="648"/>
            <ac:spMk id="17" creationId="{80019F40-64BE-48E8-9BDF-EE98354DBA2E}"/>
          </ac:spMkLst>
        </pc:spChg>
        <pc:spChg chg="add mod">
          <ac:chgData name="이 재민" userId="39f3ead4b4859b87" providerId="LiveId" clId="{45AA345C-809D-40EB-8825-AB0BE6C2715D}" dt="2021-12-31T06:35:07.929" v="1622" actId="1076"/>
          <ac:spMkLst>
            <pc:docMk/>
            <pc:sldMk cId="3934530884" sldId="648"/>
            <ac:spMk id="18" creationId="{13E3A91B-3C8E-4344-8A6B-40B9A9D70C00}"/>
          </ac:spMkLst>
        </pc:spChg>
        <pc:spChg chg="add mod">
          <ac:chgData name="이 재민" userId="39f3ead4b4859b87" providerId="LiveId" clId="{45AA345C-809D-40EB-8825-AB0BE6C2715D}" dt="2021-12-31T06:35:07.929" v="1622" actId="1076"/>
          <ac:spMkLst>
            <pc:docMk/>
            <pc:sldMk cId="3934530884" sldId="648"/>
            <ac:spMk id="19" creationId="{3A96D944-2501-4B05-BA60-D5E389C35A86}"/>
          </ac:spMkLst>
        </pc:spChg>
        <pc:spChg chg="add mod">
          <ac:chgData name="이 재민" userId="39f3ead4b4859b87" providerId="LiveId" clId="{45AA345C-809D-40EB-8825-AB0BE6C2715D}" dt="2021-12-31T06:35:07.929" v="1622" actId="1076"/>
          <ac:spMkLst>
            <pc:docMk/>
            <pc:sldMk cId="3934530884" sldId="648"/>
            <ac:spMk id="20" creationId="{5F595158-E253-4702-8D61-85844FDEF9A7}"/>
          </ac:spMkLst>
        </pc:spChg>
        <pc:spChg chg="add mod">
          <ac:chgData name="이 재민" userId="39f3ead4b4859b87" providerId="LiveId" clId="{45AA345C-809D-40EB-8825-AB0BE6C2715D}" dt="2021-12-31T06:35:07.929" v="1622" actId="1076"/>
          <ac:spMkLst>
            <pc:docMk/>
            <pc:sldMk cId="3934530884" sldId="648"/>
            <ac:spMk id="21" creationId="{23CFBA8B-8924-4FD2-AB43-A038AC50A06F}"/>
          </ac:spMkLst>
        </pc:spChg>
        <pc:spChg chg="add mod">
          <ac:chgData name="이 재민" userId="39f3ead4b4859b87" providerId="LiveId" clId="{45AA345C-809D-40EB-8825-AB0BE6C2715D}" dt="2021-12-31T06:35:07.929" v="1622" actId="1076"/>
          <ac:spMkLst>
            <pc:docMk/>
            <pc:sldMk cId="3934530884" sldId="648"/>
            <ac:spMk id="22" creationId="{C0DC5BD0-30DF-414B-BF5F-069B50C9F047}"/>
          </ac:spMkLst>
        </pc:spChg>
        <pc:spChg chg="add mod">
          <ac:chgData name="이 재민" userId="39f3ead4b4859b87" providerId="LiveId" clId="{45AA345C-809D-40EB-8825-AB0BE6C2715D}" dt="2021-12-31T06:35:07.929" v="1622" actId="1076"/>
          <ac:spMkLst>
            <pc:docMk/>
            <pc:sldMk cId="3934530884" sldId="648"/>
            <ac:spMk id="23" creationId="{E57B7D19-1793-425D-A205-459C93FDEDE7}"/>
          </ac:spMkLst>
        </pc:spChg>
        <pc:spChg chg="add mod">
          <ac:chgData name="이 재민" userId="39f3ead4b4859b87" providerId="LiveId" clId="{45AA345C-809D-40EB-8825-AB0BE6C2715D}" dt="2021-12-31T06:35:07.929" v="1622" actId="1076"/>
          <ac:spMkLst>
            <pc:docMk/>
            <pc:sldMk cId="3934530884" sldId="648"/>
            <ac:spMk id="24" creationId="{A3CE1408-3BA5-4E00-B4FB-69DCD20447D1}"/>
          </ac:spMkLst>
        </pc:spChg>
        <pc:graphicFrameChg chg="add del mod modGraphic">
          <ac:chgData name="이 재민" userId="39f3ead4b4859b87" providerId="LiveId" clId="{45AA345C-809D-40EB-8825-AB0BE6C2715D}" dt="2021-12-31T06:24:12.503" v="1280" actId="478"/>
          <ac:graphicFrameMkLst>
            <pc:docMk/>
            <pc:sldMk cId="3934530884" sldId="648"/>
            <ac:graphicFrameMk id="4" creationId="{A47F7B4F-1BAD-4CE1-8000-20C90B139F31}"/>
          </ac:graphicFrameMkLst>
        </pc:graphicFrameChg>
      </pc:sldChg>
      <pc:sldChg chg="new del">
        <pc:chgData name="이 재민" userId="39f3ead4b4859b87" providerId="LiveId" clId="{45AA345C-809D-40EB-8825-AB0BE6C2715D}" dt="2021-12-31T06:22:17.702" v="1219" actId="680"/>
        <pc:sldMkLst>
          <pc:docMk/>
          <pc:sldMk cId="522541220" sldId="649"/>
        </pc:sldMkLst>
      </pc:sldChg>
      <pc:sldChg chg="new del">
        <pc:chgData name="이 재민" userId="39f3ead4b4859b87" providerId="LiveId" clId="{45AA345C-809D-40EB-8825-AB0BE6C2715D}" dt="2021-12-31T06:20:37.148" v="1213" actId="47"/>
        <pc:sldMkLst>
          <pc:docMk/>
          <pc:sldMk cId="3573884677" sldId="649"/>
        </pc:sldMkLst>
      </pc:sldChg>
      <pc:sldChg chg="new del">
        <pc:chgData name="이 재민" userId="39f3ead4b4859b87" providerId="LiveId" clId="{45AA345C-809D-40EB-8825-AB0BE6C2715D}" dt="2021-12-31T05:59:42.737" v="845" actId="680"/>
        <pc:sldMkLst>
          <pc:docMk/>
          <pc:sldMk cId="1028034732" sldId="650"/>
        </pc:sldMkLst>
      </pc:sldChg>
      <pc:sldMasterChg chg="modSldLayout">
        <pc:chgData name="이 재민" userId="39f3ead4b4859b87" providerId="LiveId" clId="{45AA345C-809D-40EB-8825-AB0BE6C2715D}" dt="2021-12-31T04:59:42.922" v="63" actId="14100"/>
        <pc:sldMasterMkLst>
          <pc:docMk/>
          <pc:sldMasterMk cId="2194416635" sldId="2147483708"/>
        </pc:sldMasterMkLst>
        <pc:sldLayoutChg chg="addSp modSp mod">
          <pc:chgData name="이 재민" userId="39f3ead4b4859b87" providerId="LiveId" clId="{45AA345C-809D-40EB-8825-AB0BE6C2715D}" dt="2021-12-31T04:59:42.922" v="63" actId="14100"/>
          <pc:sldLayoutMkLst>
            <pc:docMk/>
            <pc:sldMasterMk cId="2194416635" sldId="2147483708"/>
            <pc:sldLayoutMk cId="2108820487" sldId="2147483716"/>
          </pc:sldLayoutMkLst>
          <pc:spChg chg="add mod">
            <ac:chgData name="이 재민" userId="39f3ead4b4859b87" providerId="LiveId" clId="{45AA345C-809D-40EB-8825-AB0BE6C2715D}" dt="2021-12-31T04:59:33.645" v="61" actId="20577"/>
            <ac:spMkLst>
              <pc:docMk/>
              <pc:sldMasterMk cId="2194416635" sldId="2147483708"/>
              <pc:sldLayoutMk cId="2108820487" sldId="2147483716"/>
              <ac:spMk id="5" creationId="{3239F5C7-C0E0-4D6E-844D-5900A8BD8C37}"/>
            </ac:spMkLst>
          </pc:spChg>
          <pc:spChg chg="add mod">
            <ac:chgData name="이 재민" userId="39f3ead4b4859b87" providerId="LiveId" clId="{45AA345C-809D-40EB-8825-AB0BE6C2715D}" dt="2021-12-31T04:59:42.922" v="63" actId="14100"/>
            <ac:spMkLst>
              <pc:docMk/>
              <pc:sldMasterMk cId="2194416635" sldId="2147483708"/>
              <pc:sldLayoutMk cId="2108820487" sldId="2147483716"/>
              <ac:spMk id="6" creationId="{B14F11DB-9687-41FC-AD94-27B894733683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399" tIns="45699" rIns="91399" bIns="45699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399" tIns="45699" rIns="91399" bIns="45699" rtlCol="0"/>
          <a:lstStyle>
            <a:lvl1pPr algn="r">
              <a:defRPr sz="1200"/>
            </a:lvl1pPr>
          </a:lstStyle>
          <a:p>
            <a:fld id="{0F7827AC-5A39-44A8-8CDE-34D7B18C54E8}" type="datetimeFigureOut">
              <a:rPr lang="ko-KR" altLang="en-US" smtClean="0"/>
              <a:t>2025-08-20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1243013"/>
            <a:ext cx="4832350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9" tIns="45699" rIns="91399" bIns="45699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7"/>
            <a:ext cx="5438140" cy="3908613"/>
          </a:xfrm>
          <a:prstGeom prst="rect">
            <a:avLst/>
          </a:prstGeom>
        </p:spPr>
        <p:txBody>
          <a:bodyPr vert="horz" lIns="91399" tIns="45699" rIns="91399" bIns="45699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1399" tIns="45699" rIns="91399" bIns="45699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399" tIns="45699" rIns="91399" bIns="45699" rtlCol="0" anchor="b"/>
          <a:lstStyle>
            <a:lvl1pPr algn="r">
              <a:defRPr sz="1200"/>
            </a:lvl1pPr>
          </a:lstStyle>
          <a:p>
            <a:fld id="{7765CBE5-3F9F-48F1-AE51-C1A93218633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30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5CBE5-3F9F-48F1-AE51-C1A93218633B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39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5CBE5-3F9F-48F1-AE51-C1A93218633B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735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5CBE5-3F9F-48F1-AE51-C1A93218633B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077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5CBE5-3F9F-48F1-AE51-C1A93218633B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432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5CBE5-3F9F-48F1-AE51-C1A93218633B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491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5CBE5-3F9F-48F1-AE51-C1A93218633B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5CBE5-3F9F-48F1-AE51-C1A93218633B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07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5CBE5-3F9F-48F1-AE51-C1A93218633B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878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5CBE5-3F9F-48F1-AE51-C1A93218633B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38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89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168432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369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A9DE-B527-4D22-9301-3199907E9772}" type="datetimeFigureOut">
              <a:rPr lang="ko-KR" altLang="en-US" smtClean="0"/>
              <a:pPr/>
              <a:t>2025-08-20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A2D4-5A6B-4563-9E4B-765B65D3C1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040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15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218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487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777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91273" y="64095"/>
            <a:ext cx="2868877" cy="219075"/>
          </a:xfrm>
          <a:prstGeom prst="rect">
            <a:avLst/>
          </a:prstGeom>
        </p:spPr>
        <p:txBody>
          <a:bodyPr lIns="103903" tIns="51952" rIns="103903" bIns="51952"/>
          <a:lstStyle>
            <a:lvl1pPr>
              <a:defRPr>
                <a:solidFill>
                  <a:schemeClr val="tx1"/>
                </a:solidFill>
                <a:latin typeface="나눔고딕" panose="020D0604000000000000" pitchFamily="50" charset="-127"/>
                <a:ea typeface="나눔바른고딕" panose="020B0603020101020101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4600244" y="64095"/>
            <a:ext cx="2862263" cy="219075"/>
          </a:xfrm>
          <a:prstGeom prst="rect">
            <a:avLst/>
          </a:prstGeom>
        </p:spPr>
        <p:txBody>
          <a:bodyPr lIns="103903" tIns="51952" rIns="103903" bIns="51952"/>
          <a:lstStyle>
            <a:lvl1pPr>
              <a:defRPr>
                <a:latin typeface="나눔고딕" panose="020D0604000000000000" pitchFamily="50" charset="-127"/>
                <a:ea typeface="나눔바른고딕" panose="020B0603020101020101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91273" y="283170"/>
            <a:ext cx="6372652" cy="219075"/>
          </a:xfrm>
          <a:prstGeom prst="rect">
            <a:avLst/>
          </a:prstGeom>
        </p:spPr>
        <p:txBody>
          <a:bodyPr lIns="103903" tIns="51952" rIns="103903" bIns="51952"/>
          <a:lstStyle>
            <a:lvl1pPr>
              <a:defRPr>
                <a:solidFill>
                  <a:schemeClr val="tx1"/>
                </a:solidFill>
                <a:latin typeface="나눔고딕" panose="020D0604000000000000" pitchFamily="50" charset="-127"/>
                <a:ea typeface="나눔바른고딕" panose="020B0603020101020101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9">
            <a:extLst>
              <a:ext uri="{FF2B5EF4-FFF2-40B4-BE49-F238E27FC236}">
                <a16:creationId xmlns:a16="http://schemas.microsoft.com/office/drawing/2014/main" id="{3239F5C7-C0E0-4D6E-844D-5900A8BD8C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38747" y="64095"/>
            <a:ext cx="595210" cy="219075"/>
          </a:xfrm>
          <a:prstGeom prst="rect">
            <a:avLst/>
          </a:prstGeom>
        </p:spPr>
        <p:txBody>
          <a:bodyPr lIns="103903" tIns="51952" rIns="103903" bIns="51952"/>
          <a:lstStyle>
            <a:lvl1pPr>
              <a:defRPr>
                <a:latin typeface="나눔고딕" panose="020D0604000000000000" pitchFamily="50" charset="-127"/>
                <a:ea typeface="나눔바른고딕" panose="020B0603020101020101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6" name="텍스트 개체 틀 9">
            <a:extLst>
              <a:ext uri="{FF2B5EF4-FFF2-40B4-BE49-F238E27FC236}">
                <a16:creationId xmlns:a16="http://schemas.microsoft.com/office/drawing/2014/main" id="{B14F11DB-9687-41FC-AD94-27B894733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53022" y="78314"/>
            <a:ext cx="595210" cy="423931"/>
          </a:xfrm>
          <a:prstGeom prst="rect">
            <a:avLst/>
          </a:prstGeom>
        </p:spPr>
        <p:txBody>
          <a:bodyPr lIns="103903" tIns="51952" rIns="103903" bIns="51952"/>
          <a:lstStyle>
            <a:lvl1pPr>
              <a:defRPr>
                <a:latin typeface="나눔고딕" panose="020D0604000000000000" pitchFamily="50" charset="-127"/>
                <a:ea typeface="나눔바른고딕" panose="020B0603020101020101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820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1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나눔바른고딕" panose="020B0603020101020101"/>
              </a:defRPr>
            </a:lvl1pPr>
          </a:lstStyle>
          <a:p>
            <a:fld id="{52E1A9DE-B527-4D22-9301-3199907E9772}" type="datetimeFigureOut">
              <a:rPr lang="ko-KR" altLang="en-US" smtClean="0"/>
              <a:pPr/>
              <a:t>2025-08-20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나눔바른고딕" panose="020B0603020101020101"/>
              </a:defRPr>
            </a:lvl1pPr>
          </a:lstStyle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나눔바른고딕" panose="020B0603020101020101"/>
              </a:defRPr>
            </a:lvl1pPr>
          </a:lstStyle>
          <a:p>
            <a:fld id="{79DDA2D4-5A6B-4563-9E4B-765B65D3C1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130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005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037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213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032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2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057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08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799807" y="6615524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2CB6226-419C-4191-9437-2AB37535161E}" type="slidenum">
              <a:rPr lang="ko-KR" altLang="en-US" sz="105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0A2439-AEC8-42AA-8F7E-4BD2925B58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345989"/>
            <a:ext cx="9906000" cy="78972"/>
          </a:xfrm>
          <a:prstGeom prst="rect">
            <a:avLst/>
          </a:prstGeom>
          <a:solidFill>
            <a:srgbClr val="008E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968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4216E202-F9E9-42EE-8FAB-5B2512D2EC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061" y="6613522"/>
            <a:ext cx="2360660" cy="20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736" b="1" dirty="0">
                <a:latin typeface="맑은 고딕" pitchFamily="50" charset="-127"/>
                <a:ea typeface="맑은 고딕" pitchFamily="50" charset="-127"/>
              </a:rPr>
              <a:t>IT </a:t>
            </a:r>
            <a:r>
              <a:rPr lang="ko-KR" altLang="en-US" sz="736" b="1" dirty="0">
                <a:latin typeface="맑은 고딕" pitchFamily="50" charset="-127"/>
                <a:ea typeface="맑은 고딕" pitchFamily="50" charset="-127"/>
              </a:rPr>
              <a:t>개발실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66C57215-F6EB-4ECA-8DEC-AB1C5521DA2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" y="6613520"/>
            <a:ext cx="9845760" cy="3176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968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B30007C5-27E2-4F61-9F8D-79194BEB86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27894" y="6639698"/>
            <a:ext cx="1516828" cy="20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736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6" b="1" dirty="0">
                <a:latin typeface="맑은 고딕" pitchFamily="50" charset="-127"/>
                <a:ea typeface="맑은 고딕" pitchFamily="50" charset="-127"/>
              </a:rPr>
              <a:t>금성출판사</a:t>
            </a:r>
          </a:p>
        </p:txBody>
      </p:sp>
      <p:pic>
        <p:nvPicPr>
          <p:cNvPr id="11" name="Picture 2" descr="ê¸ì±ì¶íì¬ ë¡ê³ ì ëí ì´ë¯¸ì§ ê²ìê²°ê³¼">
            <a:extLst>
              <a:ext uri="{FF2B5EF4-FFF2-40B4-BE49-F238E27FC236}">
                <a16:creationId xmlns:a16="http://schemas.microsoft.com/office/drawing/2014/main" id="{FCC81BA1-7D84-41A8-81BE-1DE413A87F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562" y="-58141"/>
            <a:ext cx="1034395" cy="46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68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21" r:id="rId2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3245666"/>
              </p:ext>
            </p:extLst>
          </p:nvPr>
        </p:nvGraphicFramePr>
        <p:xfrm>
          <a:off x="3175" y="322018"/>
          <a:ext cx="9902825" cy="6539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7119">
                  <a:extLst>
                    <a:ext uri="{9D8B030D-6E8A-4147-A177-3AD203B41FA5}">
                      <a16:colId xmlns:a16="http://schemas.microsoft.com/office/drawing/2014/main" val="630718535"/>
                    </a:ext>
                  </a:extLst>
                </a:gridCol>
                <a:gridCol w="2475706">
                  <a:extLst>
                    <a:ext uri="{9D8B030D-6E8A-4147-A177-3AD203B41FA5}">
                      <a16:colId xmlns:a16="http://schemas.microsoft.com/office/drawing/2014/main" val="3065014078"/>
                    </a:ext>
                  </a:extLst>
                </a:gridCol>
              </a:tblGrid>
              <a:tr h="258427">
                <a:tc rowSpan="2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</a:endParaRPr>
                    </a:p>
                  </a:txBody>
                  <a:tcPr marL="74295" marR="7429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74295" marR="7429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3522"/>
                  </a:ext>
                </a:extLst>
              </a:tr>
              <a:tr h="628153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</a:endParaRPr>
                    </a:p>
                  </a:txBody>
                  <a:tcPr marL="74295" marR="7429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626607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 userDrawn="1"/>
        </p:nvGraphicFramePr>
        <p:xfrm>
          <a:off x="3174" y="-656"/>
          <a:ext cx="9902824" cy="324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706">
                  <a:extLst>
                    <a:ext uri="{9D8B030D-6E8A-4147-A177-3AD203B41FA5}">
                      <a16:colId xmlns:a16="http://schemas.microsoft.com/office/drawing/2014/main" val="630718535"/>
                    </a:ext>
                  </a:extLst>
                </a:gridCol>
                <a:gridCol w="2475706">
                  <a:extLst>
                    <a:ext uri="{9D8B030D-6E8A-4147-A177-3AD203B41FA5}">
                      <a16:colId xmlns:a16="http://schemas.microsoft.com/office/drawing/2014/main" val="2804763878"/>
                    </a:ext>
                  </a:extLst>
                </a:gridCol>
                <a:gridCol w="2475706">
                  <a:extLst>
                    <a:ext uri="{9D8B030D-6E8A-4147-A177-3AD203B41FA5}">
                      <a16:colId xmlns:a16="http://schemas.microsoft.com/office/drawing/2014/main" val="1786998400"/>
                    </a:ext>
                  </a:extLst>
                </a:gridCol>
                <a:gridCol w="2475706">
                  <a:extLst>
                    <a:ext uri="{9D8B030D-6E8A-4147-A177-3AD203B41FA5}">
                      <a16:colId xmlns:a16="http://schemas.microsoft.com/office/drawing/2014/main" val="3065014078"/>
                    </a:ext>
                  </a:extLst>
                </a:gridCol>
              </a:tblGrid>
              <a:tr h="324506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</a:endParaRPr>
                    </a:p>
                  </a:txBody>
                  <a:tcPr marL="74295" marR="7429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</a:endParaRPr>
                    </a:p>
                  </a:txBody>
                  <a:tcPr marL="74295" marR="7429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</a:endParaRPr>
                    </a:p>
                  </a:txBody>
                  <a:tcPr marL="74295" marR="7429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</a:endParaRPr>
                    </a:p>
                  </a:txBody>
                  <a:tcPr marL="74295" marR="7429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352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4441186" y="6604084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2CB6226-419C-4191-9437-2AB37535161E}" type="slidenum">
              <a:rPr lang="ko-KR" altLang="en-US" sz="1050" smtClean="0">
                <a:latin typeface="맑은 고딕" panose="020B0503020000020004" pitchFamily="50" charset="-127"/>
              </a:rPr>
              <a:t>‹#›</a:t>
            </a:fld>
            <a:endParaRPr lang="ko-KR" altLang="en-US" sz="105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654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500062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663525" y="6589347"/>
            <a:ext cx="5196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2CB6226-419C-4191-9437-2AB37535161E}" type="slidenum">
              <a:rPr lang="ko-KR" altLang="en-US" sz="1050" smtClean="0">
                <a:latin typeface="나눔고딕" panose="020D0604000000000000" pitchFamily="50" charset="-127"/>
                <a:ea typeface="나눔바른고딕" panose="020B0603020101020101"/>
              </a:rPr>
              <a:t>‹#›</a:t>
            </a:fld>
            <a:endParaRPr lang="ko-KR" altLang="en-US" sz="1050" dirty="0">
              <a:latin typeface="나눔고딕" panose="020D0604000000000000" pitchFamily="50" charset="-127"/>
              <a:ea typeface="나눔바른고딕" panose="020B0603020101020101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4216E202-F9E9-42EE-8FAB-5B2512D2EC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061" y="6613522"/>
            <a:ext cx="2360660" cy="20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736" b="1" dirty="0" err="1" smtClean="0">
                <a:latin typeface="나눔고딕" panose="020D0604000000000000" pitchFamily="50" charset="-127"/>
                <a:ea typeface="나눔바른고딕" panose="020B0603020101020101"/>
              </a:rPr>
              <a:t>중등교재팀</a:t>
            </a:r>
            <a:endParaRPr lang="ko-KR" altLang="en-US" sz="736" b="1" dirty="0">
              <a:latin typeface="나눔고딕" panose="020D0604000000000000" pitchFamily="50" charset="-127"/>
              <a:ea typeface="나눔바른고딕" panose="020B0603020101020101"/>
            </a:endParaRP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66C57215-F6EB-4ECA-8DEC-AB1C5521DA2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" y="6613520"/>
            <a:ext cx="9845760" cy="3176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968" dirty="0">
              <a:latin typeface="나눔고딕" panose="020D0604000000000000" pitchFamily="50" charset="-127"/>
              <a:ea typeface="나눔바른고딕" panose="020B0603020101020101"/>
            </a:endParaRP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B30007C5-27E2-4F61-9F8D-79194BEB86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78275" y="6614730"/>
            <a:ext cx="1516828" cy="20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736" b="1" dirty="0" smtClean="0">
                <a:latin typeface="나눔고딕" panose="020D0604000000000000" pitchFamily="50" charset="-127"/>
                <a:ea typeface="나눔바른고딕" panose="020B0603020101020101"/>
              </a:rPr>
              <a:t> </a:t>
            </a:r>
            <a:r>
              <a:rPr lang="ko-KR" altLang="en-US" sz="736" b="1" dirty="0">
                <a:latin typeface="나눔고딕" panose="020D0604000000000000" pitchFamily="50" charset="-127"/>
                <a:ea typeface="나눔바른고딕" panose="020B0603020101020101"/>
              </a:rPr>
              <a:t>금성출판사</a:t>
            </a:r>
          </a:p>
        </p:txBody>
      </p:sp>
      <p:pic>
        <p:nvPicPr>
          <p:cNvPr id="13" name="Picture 2" descr="ê¸ì±ì¶íì¬ ë¡ê³ ì ëí ì´ë¯¸ì§ ê²ìê²°ê³¼">
            <a:extLst>
              <a:ext uri="{FF2B5EF4-FFF2-40B4-BE49-F238E27FC236}">
                <a16:creationId xmlns:a16="http://schemas.microsoft.com/office/drawing/2014/main" id="{FCC81BA1-7D84-41A8-81BE-1DE413A87F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060" y="-58141"/>
            <a:ext cx="1115852" cy="46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>
            <a:extLst>
              <a:ext uri="{FF2B5EF4-FFF2-40B4-BE49-F238E27FC236}">
                <a16:creationId xmlns:a16="http://schemas.microsoft.com/office/drawing/2014/main" id="{A10A2439-AEC8-42AA-8F7E-4BD2925B58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345989"/>
            <a:ext cx="9906000" cy="78972"/>
          </a:xfrm>
          <a:prstGeom prst="rect">
            <a:avLst/>
          </a:prstGeom>
          <a:solidFill>
            <a:srgbClr val="008E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968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89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949871"/>
              </p:ext>
            </p:extLst>
          </p:nvPr>
        </p:nvGraphicFramePr>
        <p:xfrm>
          <a:off x="57150" y="59823"/>
          <a:ext cx="9791700" cy="6565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9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9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40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3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0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화면명</a:t>
                      </a: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화면경로</a:t>
                      </a: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사이트명</a:t>
                      </a: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Verdana" pitchFamily="34" charset="0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Verdana" pitchFamily="34" charset="0"/>
                        </a:rPr>
                        <a:t>화면 내용</a:t>
                      </a: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Verdana" pitchFamily="34" charset="0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178691"/>
                  </a:ext>
                </a:extLst>
              </a:tr>
              <a:tr h="224747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Description</a:t>
                      </a: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955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맑은 고딕" pitchFamily="50" charset="-127"/>
                        <a:cs typeface="Verdana" pitchFamily="34" charset="0"/>
                      </a:endParaRPr>
                    </a:p>
                  </a:txBody>
                  <a:tcPr marL="0" marR="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Verdana" pitchFamily="34" charset="0"/>
                        <a:ea typeface="돋움" pitchFamily="50" charset="-127"/>
                        <a:cs typeface="Verdana" pitchFamily="34" charset="0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46800" marB="468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4663525" y="6589347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2CB6226-419C-4191-9437-2AB37535161E}" type="slidenum">
              <a:rPr lang="ko-KR" altLang="en-US" sz="105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4216E202-F9E9-42EE-8FAB-5B2512D2EC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061" y="6613522"/>
            <a:ext cx="2360660" cy="20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736" b="1" dirty="0" err="1" smtClean="0">
                <a:latin typeface="나눔고딕" panose="020D0604000000000000" pitchFamily="50" charset="-127"/>
                <a:ea typeface="나눔바른고딕" panose="020B0603020101020101"/>
              </a:rPr>
              <a:t>중등교재팀</a:t>
            </a:r>
            <a:endParaRPr lang="ko-KR" altLang="en-US" sz="736" b="1" dirty="0">
              <a:latin typeface="나눔고딕" panose="020D0604000000000000" pitchFamily="50" charset="-127"/>
              <a:ea typeface="나눔바른고딕" panose="020B0603020101020101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66C57215-F6EB-4ECA-8DEC-AB1C5521DA2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" y="6613520"/>
            <a:ext cx="9845760" cy="3176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968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B30007C5-27E2-4F61-9F8D-79194BEB86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30478" y="6614730"/>
            <a:ext cx="1516828" cy="20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736" b="1" dirty="0" smtClean="0">
                <a:latin typeface="나눔고딕" panose="020D0604000000000000" pitchFamily="50" charset="-127"/>
                <a:ea typeface="나눔바른고딕" panose="020B0603020101020101"/>
              </a:rPr>
              <a:t>금성출판사</a:t>
            </a:r>
            <a:endParaRPr lang="ko-KR" altLang="en-US" sz="736" b="1" dirty="0">
              <a:latin typeface="나눔고딕" panose="020D0604000000000000" pitchFamily="50" charset="-127"/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19441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063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063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063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063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063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22159" algn="ctr" rtl="0" fontAlgn="base" latinLnBrk="1">
        <a:spcBef>
          <a:spcPct val="0"/>
        </a:spcBef>
        <a:spcAft>
          <a:spcPct val="0"/>
        </a:spcAft>
        <a:defRPr sz="4063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44318" algn="ctr" rtl="0" fontAlgn="base" latinLnBrk="1">
        <a:spcBef>
          <a:spcPct val="0"/>
        </a:spcBef>
        <a:spcAft>
          <a:spcPct val="0"/>
        </a:spcAft>
        <a:defRPr sz="4063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66477" algn="ctr" rtl="0" fontAlgn="base" latinLnBrk="1">
        <a:spcBef>
          <a:spcPct val="0"/>
        </a:spcBef>
        <a:spcAft>
          <a:spcPct val="0"/>
        </a:spcAft>
        <a:defRPr sz="4063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88636" algn="ctr" rtl="0" fontAlgn="base" latinLnBrk="1">
        <a:spcBef>
          <a:spcPct val="0"/>
        </a:spcBef>
        <a:spcAft>
          <a:spcPct val="0"/>
        </a:spcAft>
        <a:defRPr sz="4063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16619" indent="-316619" algn="l" rtl="0" eaLnBrk="0" fontAlgn="base" latinLnBrk="1" hangingPunct="0">
        <a:spcBef>
          <a:spcPct val="20000"/>
        </a:spcBef>
        <a:spcAft>
          <a:spcPct val="0"/>
        </a:spcAft>
        <a:defRPr sz="650" kern="1200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1pPr>
      <a:lvl2pPr marL="686008" indent="-263850" algn="l" rtl="0" eaLnBrk="0" fontAlgn="base" latinLnBrk="1" hangingPunct="0">
        <a:spcBef>
          <a:spcPct val="20000"/>
        </a:spcBef>
        <a:spcAft>
          <a:spcPct val="0"/>
        </a:spcAft>
        <a:defRPr sz="731" kern="1200">
          <a:solidFill>
            <a:schemeClr val="tx1"/>
          </a:solidFill>
          <a:latin typeface="+mn-lt"/>
          <a:ea typeface="+mn-ea"/>
          <a:cs typeface="+mn-cs"/>
        </a:defRPr>
      </a:lvl2pPr>
      <a:lvl3pPr marL="1055398" indent="-211079" algn="l" rtl="0" eaLnBrk="0" fontAlgn="base" latinLnBrk="1" hangingPunct="0">
        <a:spcBef>
          <a:spcPct val="20000"/>
        </a:spcBef>
        <a:spcAft>
          <a:spcPct val="0"/>
        </a:spcAft>
        <a:defRPr sz="731" kern="1200">
          <a:solidFill>
            <a:schemeClr val="tx1"/>
          </a:solidFill>
          <a:latin typeface="+mn-lt"/>
          <a:ea typeface="+mn-ea"/>
          <a:cs typeface="+mn-cs"/>
        </a:defRPr>
      </a:lvl3pPr>
      <a:lvl4pPr marL="1477556" indent="-211079" algn="l" rtl="0" eaLnBrk="0" fontAlgn="base" latinLnBrk="1" hangingPunct="0">
        <a:spcBef>
          <a:spcPct val="20000"/>
        </a:spcBef>
        <a:spcAft>
          <a:spcPct val="0"/>
        </a:spcAft>
        <a:defRPr sz="731" kern="1200">
          <a:solidFill>
            <a:schemeClr val="tx1"/>
          </a:solidFill>
          <a:latin typeface="+mn-lt"/>
          <a:ea typeface="+mn-ea"/>
          <a:cs typeface="+mn-cs"/>
        </a:defRPr>
      </a:lvl4pPr>
      <a:lvl5pPr marL="1899716" indent="-211079" algn="l" rtl="0" eaLnBrk="0" fontAlgn="base" latinLnBrk="1" hangingPunct="0">
        <a:spcBef>
          <a:spcPct val="20000"/>
        </a:spcBef>
        <a:spcAft>
          <a:spcPct val="0"/>
        </a:spcAft>
        <a:defRPr sz="731" kern="1200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5pPr>
      <a:lvl6pPr marL="2321874" indent="-211079" algn="l" defTabSz="844318" rtl="0" eaLnBrk="1" latinLnBrk="1" hangingPunct="1">
        <a:spcBef>
          <a:spcPct val="20000"/>
        </a:spcBef>
        <a:buFont typeface="Arial" pitchFamily="34" charset="0"/>
        <a:buChar char="•"/>
        <a:defRPr sz="1869" kern="1200">
          <a:solidFill>
            <a:schemeClr val="tx1"/>
          </a:solidFill>
          <a:latin typeface="+mn-lt"/>
          <a:ea typeface="+mn-ea"/>
          <a:cs typeface="+mn-cs"/>
        </a:defRPr>
      </a:lvl6pPr>
      <a:lvl7pPr marL="2744033" indent="-211079" algn="l" defTabSz="844318" rtl="0" eaLnBrk="1" latinLnBrk="1" hangingPunct="1">
        <a:spcBef>
          <a:spcPct val="20000"/>
        </a:spcBef>
        <a:buFont typeface="Arial" pitchFamily="34" charset="0"/>
        <a:buChar char="•"/>
        <a:defRPr sz="1869" kern="1200">
          <a:solidFill>
            <a:schemeClr val="tx1"/>
          </a:solidFill>
          <a:latin typeface="+mn-lt"/>
          <a:ea typeface="+mn-ea"/>
          <a:cs typeface="+mn-cs"/>
        </a:defRPr>
      </a:lvl7pPr>
      <a:lvl8pPr marL="3166193" indent="-211079" algn="l" defTabSz="844318" rtl="0" eaLnBrk="1" latinLnBrk="1" hangingPunct="1">
        <a:spcBef>
          <a:spcPct val="20000"/>
        </a:spcBef>
        <a:buFont typeface="Arial" pitchFamily="34" charset="0"/>
        <a:buChar char="•"/>
        <a:defRPr sz="1869" kern="1200">
          <a:solidFill>
            <a:schemeClr val="tx1"/>
          </a:solidFill>
          <a:latin typeface="+mn-lt"/>
          <a:ea typeface="+mn-ea"/>
          <a:cs typeface="+mn-cs"/>
        </a:defRPr>
      </a:lvl8pPr>
      <a:lvl9pPr marL="3588351" indent="-211079" algn="l" defTabSz="844318" rtl="0" eaLnBrk="1" latinLnBrk="1" hangingPunct="1">
        <a:spcBef>
          <a:spcPct val="20000"/>
        </a:spcBef>
        <a:buFont typeface="Arial" pitchFamily="34" charset="0"/>
        <a:buChar char="•"/>
        <a:defRPr sz="18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318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1pPr>
      <a:lvl2pPr marL="422159" algn="l" defTabSz="844318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2pPr>
      <a:lvl3pPr marL="844318" algn="l" defTabSz="844318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266477" algn="l" defTabSz="844318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688636" algn="l" defTabSz="844318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110795" algn="l" defTabSz="844318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532954" algn="l" defTabSz="844318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955113" algn="l" defTabSz="844318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377272" algn="l" defTabSz="844318" rtl="0" eaLnBrk="1" latinLnBrk="1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¸ì±ì¶íì¬ ë¡ê³ ì ëí ì´ë¯¸ì§ ê²ìê²°ê³¼">
            <a:extLst>
              <a:ext uri="{FF2B5EF4-FFF2-40B4-BE49-F238E27FC236}">
                <a16:creationId xmlns:a16="http://schemas.microsoft.com/office/drawing/2014/main" id="{9F189E56-B343-4A76-8D6B-1ECD2B07B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75" y="1888490"/>
            <a:ext cx="2141235" cy="7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2D0F8-F739-47AF-833D-885D5B2843F4}"/>
              </a:ext>
            </a:extLst>
          </p:cNvPr>
          <p:cNvSpPr txBox="1"/>
          <p:nvPr/>
        </p:nvSpPr>
        <p:spPr>
          <a:xfrm>
            <a:off x="704468" y="2681540"/>
            <a:ext cx="8336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나눔고딕" panose="020D0604000000000000" pitchFamily="50" charset="-127"/>
                <a:ea typeface="나눔바른고딕" panose="020B0603020101020101"/>
              </a:rPr>
              <a:t>AI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바른고딕" panose="020B0603020101020101"/>
              </a:rPr>
              <a:t>디지털 교육 자료 </a:t>
            </a:r>
            <a:r>
              <a:rPr lang="ko-KR" altLang="en-US" sz="2400" b="1" dirty="0" err="1" smtClean="0">
                <a:latin typeface="나눔고딕" panose="020D0604000000000000" pitchFamily="50" charset="-127"/>
                <a:ea typeface="나눔바른고딕" panose="020B0603020101020101"/>
              </a:rPr>
              <a:t>랜딩페이지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바른고딕" panose="020B0603020101020101"/>
              </a:rPr>
              <a:t> 기획안</a:t>
            </a:r>
            <a:endParaRPr lang="en-US" altLang="ko-KR" sz="2400" b="1" dirty="0">
              <a:latin typeface="나눔고딕" panose="020D0604000000000000" pitchFamily="50" charset="-127"/>
              <a:ea typeface="나눔바른고딕" panose="020B0603020101020101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375B77A-6C0F-4BE8-9DAB-1907620DF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403545"/>
              </p:ext>
            </p:extLst>
          </p:nvPr>
        </p:nvGraphicFramePr>
        <p:xfrm>
          <a:off x="5682926" y="5860236"/>
          <a:ext cx="4037216" cy="541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304">
                  <a:extLst>
                    <a:ext uri="{9D8B030D-6E8A-4147-A177-3AD203B41FA5}">
                      <a16:colId xmlns:a16="http://schemas.microsoft.com/office/drawing/2014/main" val="1397773100"/>
                    </a:ext>
                  </a:extLst>
                </a:gridCol>
                <a:gridCol w="1009304">
                  <a:extLst>
                    <a:ext uri="{9D8B030D-6E8A-4147-A177-3AD203B41FA5}">
                      <a16:colId xmlns:a16="http://schemas.microsoft.com/office/drawing/2014/main" val="3072090689"/>
                    </a:ext>
                  </a:extLst>
                </a:gridCol>
                <a:gridCol w="1009304">
                  <a:extLst>
                    <a:ext uri="{9D8B030D-6E8A-4147-A177-3AD203B41FA5}">
                      <a16:colId xmlns:a16="http://schemas.microsoft.com/office/drawing/2014/main" val="4093040444"/>
                    </a:ext>
                  </a:extLst>
                </a:gridCol>
                <a:gridCol w="1009304">
                  <a:extLst>
                    <a:ext uri="{9D8B030D-6E8A-4147-A177-3AD203B41FA5}">
                      <a16:colId xmlns:a16="http://schemas.microsoft.com/office/drawing/2014/main" val="3441888683"/>
                    </a:ext>
                  </a:extLst>
                </a:gridCol>
              </a:tblGrid>
              <a:tr h="143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날짜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687916"/>
                  </a:ext>
                </a:extLst>
              </a:tr>
              <a:tr h="328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중등교재팀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정래옥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선임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25.08.20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1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44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800" dirty="0" smtClean="0">
                <a:latin typeface="+mn-ea"/>
                <a:ea typeface="+mn-ea"/>
              </a:rPr>
              <a:t>중등 랜딩 페이지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800" dirty="0" smtClean="0">
                <a:latin typeface="+mn-ea"/>
                <a:ea typeface="+mn-ea"/>
              </a:rPr>
              <a:t>Landing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294967295"/>
          </p:nvPr>
        </p:nvSpPr>
        <p:spPr>
          <a:xfrm>
            <a:off x="901157" y="294315"/>
            <a:ext cx="6561350" cy="198054"/>
          </a:xfrm>
          <a:prstGeom prst="rect">
            <a:avLst/>
          </a:prstGeom>
        </p:spPr>
        <p:txBody>
          <a:bodyPr/>
          <a:lstStyle/>
          <a:p>
            <a:r>
              <a:rPr lang="ko-KR" altLang="en-US" sz="800" dirty="0" err="1" smtClean="0">
                <a:latin typeface="+mn-ea"/>
                <a:ea typeface="+mn-ea"/>
              </a:rPr>
              <a:t>랜딩페이지</a:t>
            </a:r>
            <a:r>
              <a:rPr lang="en-US" altLang="ko-KR" sz="800" dirty="0" smtClean="0">
                <a:latin typeface="+mn-ea"/>
                <a:ea typeface="+mn-ea"/>
              </a:rPr>
              <a:t>_</a:t>
            </a:r>
            <a:r>
              <a:rPr lang="ko-KR" altLang="en-US" sz="800" dirty="0" smtClean="0">
                <a:latin typeface="+mn-ea"/>
                <a:ea typeface="+mn-ea"/>
              </a:rPr>
              <a:t>맞춤 학습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9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8048624" y="173632"/>
            <a:ext cx="593725" cy="219075"/>
          </a:xfrm>
        </p:spPr>
        <p:txBody>
          <a:bodyPr/>
          <a:lstStyle/>
          <a:p>
            <a:pPr algn="ctr"/>
            <a:r>
              <a:rPr lang="ko-KR" altLang="en-US" sz="800" dirty="0" err="1">
                <a:latin typeface="+mn-ea"/>
                <a:ea typeface="+mn-ea"/>
              </a:rPr>
              <a:t>정래옥</a:t>
            </a:r>
            <a:endParaRPr lang="ko-KR" altLang="en-US" sz="800" dirty="0">
              <a:latin typeface="+mn-ea"/>
              <a:ea typeface="+mn-ea"/>
            </a:endParaRPr>
          </a:p>
        </p:txBody>
      </p:sp>
      <p:graphicFrame>
        <p:nvGraphicFramePr>
          <p:cNvPr id="70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98026"/>
              </p:ext>
            </p:extLst>
          </p:nvPr>
        </p:nvGraphicFramePr>
        <p:xfrm>
          <a:off x="7469173" y="699802"/>
          <a:ext cx="2372031" cy="237210"/>
        </p:xfrm>
        <a:graphic>
          <a:graphicData uri="http://schemas.openxmlformats.org/drawingml/2006/table">
            <a:tbl>
              <a:tblPr/>
              <a:tblGrid>
                <a:gridCol w="274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21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buFontTx/>
                        <a:buNone/>
                        <a:defRPr sz="1800"/>
                      </a:pPr>
                      <a:r>
                        <a:rPr lang="en-US" sz="8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맑은 고딕"/>
                        </a:rPr>
                        <a:t>1</a:t>
                      </a:r>
                      <a:endParaRPr sz="8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맑은 고딕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3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165466"/>
                  </a:ext>
                </a:extLst>
              </a:tr>
            </a:tbl>
          </a:graphicData>
        </a:graphic>
      </p:graphicFrame>
      <p:sp>
        <p:nvSpPr>
          <p:cNvPr id="11" name="Label"/>
          <p:cNvSpPr txBox="1"/>
          <p:nvPr/>
        </p:nvSpPr>
        <p:spPr>
          <a:xfrm>
            <a:off x="7472347" y="973560"/>
            <a:ext cx="817788" cy="258532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수정</a:t>
            </a:r>
            <a:r>
              <a:rPr 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없음</a:t>
            </a:r>
            <a:endParaRPr lang="en-US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38" y="699802"/>
            <a:ext cx="6877050" cy="28049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38" y="3687514"/>
            <a:ext cx="6877050" cy="27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1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800" dirty="0">
                <a:latin typeface="+mn-ea"/>
              </a:rPr>
              <a:t>중등 랜딩 페이지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800" dirty="0" smtClean="0">
                <a:latin typeface="+mn-ea"/>
                <a:ea typeface="+mn-ea"/>
              </a:rPr>
              <a:t>Landing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294967295"/>
          </p:nvPr>
        </p:nvSpPr>
        <p:spPr>
          <a:xfrm>
            <a:off x="901157" y="294315"/>
            <a:ext cx="6561350" cy="198054"/>
          </a:xfrm>
          <a:prstGeom prst="rect">
            <a:avLst/>
          </a:prstGeom>
        </p:spPr>
        <p:txBody>
          <a:bodyPr/>
          <a:lstStyle/>
          <a:p>
            <a:r>
              <a:rPr lang="ko-KR" altLang="en-US" sz="800" dirty="0" err="1" smtClean="0">
                <a:latin typeface="+mn-ea"/>
                <a:ea typeface="+mn-ea"/>
              </a:rPr>
              <a:t>랜딩페이지</a:t>
            </a:r>
            <a:r>
              <a:rPr lang="en-US" altLang="ko-KR" sz="800" dirty="0" smtClean="0">
                <a:latin typeface="+mn-ea"/>
                <a:ea typeface="+mn-ea"/>
              </a:rPr>
              <a:t>_</a:t>
            </a:r>
            <a:r>
              <a:rPr lang="ko-KR" altLang="en-US" sz="800" dirty="0" smtClean="0">
                <a:latin typeface="+mn-ea"/>
                <a:ea typeface="+mn-ea"/>
              </a:rPr>
              <a:t>맞춤 학습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9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8048624" y="173632"/>
            <a:ext cx="593725" cy="219075"/>
          </a:xfrm>
        </p:spPr>
        <p:txBody>
          <a:bodyPr/>
          <a:lstStyle/>
          <a:p>
            <a:pPr algn="ctr"/>
            <a:r>
              <a:rPr lang="ko-KR" altLang="en-US" sz="800" dirty="0" err="1">
                <a:latin typeface="+mn-ea"/>
                <a:ea typeface="+mn-ea"/>
              </a:rPr>
              <a:t>정래옥</a:t>
            </a:r>
            <a:endParaRPr lang="ko-KR" altLang="en-US" sz="800" dirty="0">
              <a:latin typeface="+mn-ea"/>
              <a:ea typeface="+mn-ea"/>
            </a:endParaRPr>
          </a:p>
        </p:txBody>
      </p:sp>
      <p:graphicFrame>
        <p:nvGraphicFramePr>
          <p:cNvPr id="70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98026"/>
              </p:ext>
            </p:extLst>
          </p:nvPr>
        </p:nvGraphicFramePr>
        <p:xfrm>
          <a:off x="7469173" y="699802"/>
          <a:ext cx="2372031" cy="237210"/>
        </p:xfrm>
        <a:graphic>
          <a:graphicData uri="http://schemas.openxmlformats.org/drawingml/2006/table">
            <a:tbl>
              <a:tblPr/>
              <a:tblGrid>
                <a:gridCol w="274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21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buFontTx/>
                        <a:buNone/>
                        <a:defRPr sz="1800"/>
                      </a:pPr>
                      <a:r>
                        <a:rPr lang="en-US" sz="8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맑은 고딕"/>
                        </a:rPr>
                        <a:t>1</a:t>
                      </a:r>
                      <a:endParaRPr sz="8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맑은 고딕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3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165466"/>
                  </a:ext>
                </a:extLst>
              </a:tr>
            </a:tbl>
          </a:graphicData>
        </a:graphic>
      </p:graphicFrame>
      <p:sp>
        <p:nvSpPr>
          <p:cNvPr id="11" name="Label"/>
          <p:cNvSpPr txBox="1"/>
          <p:nvPr/>
        </p:nvSpPr>
        <p:spPr>
          <a:xfrm>
            <a:off x="7472347" y="973560"/>
            <a:ext cx="817788" cy="258532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수정</a:t>
            </a:r>
            <a:r>
              <a:rPr 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없음</a:t>
            </a:r>
            <a:endParaRPr lang="en-US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38" y="582930"/>
            <a:ext cx="6877050" cy="27580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38" y="3431531"/>
            <a:ext cx="6877050" cy="7003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t="73702"/>
          <a:stretch/>
        </p:blipFill>
        <p:spPr>
          <a:xfrm>
            <a:off x="236538" y="4222432"/>
            <a:ext cx="6877050" cy="76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6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5">
            <a:extLst>
              <a:ext uri="{FF2B5EF4-FFF2-40B4-BE49-F238E27FC236}">
                <a16:creationId xmlns:a16="http://schemas.microsoft.com/office/drawing/2014/main" id="{12F6E0AA-E01D-441B-BA0D-D3DE349DD972}"/>
              </a:ext>
            </a:extLst>
          </p:cNvPr>
          <p:cNvSpPr txBox="1">
            <a:spLocks/>
          </p:cNvSpPr>
          <p:nvPr/>
        </p:nvSpPr>
        <p:spPr>
          <a:xfrm>
            <a:off x="119935" y="60747"/>
            <a:ext cx="1697332" cy="226973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81112" algn="ctr" rtl="0" fontAlgn="base" latinLnBrk="1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62223" algn="ctr" rtl="0" fontAlgn="base" latinLnBrk="1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443335" algn="ctr" rtl="0" fontAlgn="base" latinLnBrk="1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924446" algn="ctr" rtl="0" fontAlgn="base" latinLnBrk="1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200" b="1" kern="0" dirty="0">
                <a:solidFill>
                  <a:schemeClr val="tx1"/>
                </a:solidFill>
                <a:latin typeface="나눔고딕" panose="020D0604000000000000" pitchFamily="50" charset="-127"/>
                <a:ea typeface="나눔바른고딕" panose="020B0603020101020101"/>
              </a:rPr>
              <a:t>개정이력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8458DD-E6E3-4BD7-A491-85F6982BE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154690"/>
              </p:ext>
            </p:extLst>
          </p:nvPr>
        </p:nvGraphicFramePr>
        <p:xfrm>
          <a:off x="249382" y="532021"/>
          <a:ext cx="9509759" cy="69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67">
                  <a:extLst>
                    <a:ext uri="{9D8B030D-6E8A-4147-A177-3AD203B41FA5}">
                      <a16:colId xmlns:a16="http://schemas.microsoft.com/office/drawing/2014/main" val="15072222"/>
                    </a:ext>
                  </a:extLst>
                </a:gridCol>
                <a:gridCol w="893330">
                  <a:extLst>
                    <a:ext uri="{9D8B030D-6E8A-4147-A177-3AD203B41FA5}">
                      <a16:colId xmlns:a16="http://schemas.microsoft.com/office/drawing/2014/main" val="3502074208"/>
                    </a:ext>
                  </a:extLst>
                </a:gridCol>
                <a:gridCol w="1412550">
                  <a:extLst>
                    <a:ext uri="{9D8B030D-6E8A-4147-A177-3AD203B41FA5}">
                      <a16:colId xmlns:a16="http://schemas.microsoft.com/office/drawing/2014/main" val="3965264842"/>
                    </a:ext>
                  </a:extLst>
                </a:gridCol>
                <a:gridCol w="5068556">
                  <a:extLst>
                    <a:ext uri="{9D8B030D-6E8A-4147-A177-3AD203B41FA5}">
                      <a16:colId xmlns:a16="http://schemas.microsoft.com/office/drawing/2014/main" val="2434552937"/>
                    </a:ext>
                  </a:extLst>
                </a:gridCol>
                <a:gridCol w="505415">
                  <a:extLst>
                    <a:ext uri="{9D8B030D-6E8A-4147-A177-3AD203B41FA5}">
                      <a16:colId xmlns:a16="http://schemas.microsoft.com/office/drawing/2014/main" val="678515142"/>
                    </a:ext>
                  </a:extLst>
                </a:gridCol>
                <a:gridCol w="1006541">
                  <a:extLst>
                    <a:ext uri="{9D8B030D-6E8A-4147-A177-3AD203B41FA5}">
                      <a16:colId xmlns:a16="http://schemas.microsoft.com/office/drawing/2014/main" val="1422104493"/>
                    </a:ext>
                  </a:extLst>
                </a:gridCol>
              </a:tblGrid>
              <a:tr h="235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고딕" panose="020D0604000000000000" pitchFamily="50" charset="-127"/>
                          <a:ea typeface="나눔바른고딕" panose="020B0603020101020101"/>
                        </a:rPr>
                        <a:t>버전</a:t>
                      </a:r>
                    </a:p>
                  </a:txBody>
                  <a:tcPr marL="80074" marR="80074" marT="40037" marB="4003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고딕" panose="020D0604000000000000" pitchFamily="50" charset="-127"/>
                          <a:ea typeface="나눔바른고딕" panose="020B0603020101020101"/>
                        </a:rPr>
                        <a:t>개정일</a:t>
                      </a:r>
                    </a:p>
                  </a:txBody>
                  <a:tcPr marL="80074" marR="80074" marT="40037" marB="4003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고딕" panose="020D0604000000000000" pitchFamily="50" charset="-127"/>
                          <a:ea typeface="나눔바른고딕" panose="020B0603020101020101"/>
                        </a:rPr>
                        <a:t>개정위치</a:t>
                      </a:r>
                    </a:p>
                  </a:txBody>
                  <a:tcPr marL="80074" marR="80074" marT="40037" marB="4003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고딕" panose="020D0604000000000000" pitchFamily="50" charset="-127"/>
                          <a:ea typeface="나눔바른고딕" panose="020B0603020101020101"/>
                        </a:rPr>
                        <a:t>개정내용</a:t>
                      </a:r>
                    </a:p>
                  </a:txBody>
                  <a:tcPr marL="80074" marR="80074" marT="40037" marB="4003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고딕" panose="020D0604000000000000" pitchFamily="50" charset="-127"/>
                          <a:ea typeface="나눔바른고딕" panose="020B0603020101020101"/>
                        </a:rPr>
                        <a:t>작성자</a:t>
                      </a:r>
                    </a:p>
                  </a:txBody>
                  <a:tcPr marL="80074" marR="80074" marT="40037" marB="4003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나눔고딕" panose="020D0604000000000000" pitchFamily="50" charset="-127"/>
                          <a:ea typeface="나눔바른고딕" panose="020B0603020101020101"/>
                        </a:rPr>
                        <a:t>비고</a:t>
                      </a:r>
                    </a:p>
                  </a:txBody>
                  <a:tcPr marL="80074" marR="80074" marT="40037" marB="4003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934825"/>
                  </a:ext>
                </a:extLst>
              </a:tr>
              <a:tr h="291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바른고딕" panose="020B0603020101020101"/>
                        </a:rPr>
                        <a:t>1.0</a:t>
                      </a:r>
                      <a:endParaRPr lang="en-US" altLang="ko-KR" sz="900" dirty="0">
                        <a:latin typeface="나눔고딕" panose="020D0604000000000000" pitchFamily="50" charset="-127"/>
                        <a:ea typeface="나눔바른고딕" panose="020B0603020101020101"/>
                      </a:endParaRPr>
                    </a:p>
                  </a:txBody>
                  <a:tcPr marL="80074" marR="80074" marT="40037" marB="4003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바른고딕" panose="020B0603020101020101"/>
                        </a:rPr>
                        <a:t>2025.08.20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바른고딕" panose="020B0603020101020101"/>
                      </a:endParaRPr>
                    </a:p>
                  </a:txBody>
                  <a:tcPr marL="80074" marR="80074" marT="40037" marB="4003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바른고딕" panose="020B0603020101020101"/>
                        </a:rPr>
                        <a:t>전체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바른고딕" panose="020B0603020101020101"/>
                      </a:endParaRPr>
                    </a:p>
                  </a:txBody>
                  <a:tcPr marL="80074" marR="80074" marT="40037" marB="4003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바른고딕" panose="020B0603020101020101"/>
                        </a:rPr>
                        <a:t>최초 작성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바른고딕" panose="020B0603020101020101"/>
                      </a:endParaRPr>
                    </a:p>
                  </a:txBody>
                  <a:tcPr marL="80074" marR="80074" marT="40037" marB="4003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aseline="0" dirty="0" err="1">
                          <a:latin typeface="나눔고딕" panose="020D0604000000000000" pitchFamily="50" charset="-127"/>
                          <a:ea typeface="나눔바른고딕" panose="020B0603020101020101"/>
                        </a:rPr>
                        <a:t>정래옥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바른고딕" panose="020B0603020101020101"/>
                      </a:endParaRPr>
                    </a:p>
                  </a:txBody>
                  <a:tcPr marL="80074" marR="80074" marT="40037" marB="4003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900" baseline="0" dirty="0">
                        <a:latin typeface="나눔고딕" panose="020D0604000000000000" pitchFamily="50" charset="-127"/>
                        <a:ea typeface="나눔바른고딕" panose="020B0603020101020101"/>
                      </a:endParaRPr>
                    </a:p>
                  </a:txBody>
                  <a:tcPr marL="80074" marR="80074" marT="40037" marB="4003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74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8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800" smtClean="0">
                <a:latin typeface="+mn-ea"/>
                <a:ea typeface="+mn-ea"/>
              </a:rPr>
              <a:t>고등 </a:t>
            </a:r>
            <a:r>
              <a:rPr lang="ko-KR" altLang="en-US" sz="800" dirty="0" smtClean="0">
                <a:latin typeface="+mn-ea"/>
                <a:ea typeface="+mn-ea"/>
              </a:rPr>
              <a:t>랜딩 페이지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800" dirty="0" smtClean="0">
                <a:latin typeface="+mn-ea"/>
                <a:ea typeface="+mn-ea"/>
              </a:rPr>
              <a:t>Landing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8048624" y="173632"/>
            <a:ext cx="593725" cy="219075"/>
          </a:xfrm>
        </p:spPr>
        <p:txBody>
          <a:bodyPr/>
          <a:lstStyle/>
          <a:p>
            <a:pPr algn="ctr"/>
            <a:r>
              <a:rPr lang="ko-KR" altLang="en-US" sz="800" dirty="0" err="1">
                <a:latin typeface="+mn-ea"/>
                <a:ea typeface="+mn-ea"/>
              </a:rPr>
              <a:t>정래옥</a:t>
            </a:r>
            <a:endParaRPr lang="ko-KR" altLang="en-US" sz="800" dirty="0">
              <a:latin typeface="+mn-ea"/>
              <a:ea typeface="+mn-ea"/>
            </a:endParaRPr>
          </a:p>
        </p:txBody>
      </p:sp>
      <p:graphicFrame>
        <p:nvGraphicFramePr>
          <p:cNvPr id="70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65477"/>
              </p:ext>
            </p:extLst>
          </p:nvPr>
        </p:nvGraphicFramePr>
        <p:xfrm>
          <a:off x="7469173" y="699802"/>
          <a:ext cx="2372031" cy="237210"/>
        </p:xfrm>
        <a:graphic>
          <a:graphicData uri="http://schemas.openxmlformats.org/drawingml/2006/table">
            <a:tbl>
              <a:tblPr/>
              <a:tblGrid>
                <a:gridCol w="274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21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buFontTx/>
                        <a:buNone/>
                        <a:defRPr sz="1800"/>
                      </a:pPr>
                      <a:r>
                        <a:rPr lang="en-US" sz="8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맑은 고딕"/>
                        </a:rPr>
                        <a:t>1</a:t>
                      </a:r>
                      <a:endParaRPr sz="8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맑은 고딕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3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텍스트 수정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572545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38" y="559010"/>
            <a:ext cx="6877050" cy="32887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3861283" y="2651015"/>
            <a:ext cx="1063777" cy="12595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고등 정보 </a:t>
            </a:r>
            <a:r>
              <a:rPr lang="en-US" altLang="ko-KR" sz="500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sz="500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디지털 교육 자료</a:t>
            </a:r>
          </a:p>
        </p:txBody>
      </p:sp>
      <p:sp>
        <p:nvSpPr>
          <p:cNvPr id="33" name="타원 32"/>
          <p:cNvSpPr/>
          <p:nvPr/>
        </p:nvSpPr>
        <p:spPr>
          <a:xfrm>
            <a:off x="3739912" y="2532142"/>
            <a:ext cx="254477" cy="25447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307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39" y="818407"/>
            <a:ext cx="6877050" cy="222737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800" smtClean="0">
                <a:latin typeface="+mn-ea"/>
                <a:ea typeface="+mn-ea"/>
              </a:rPr>
              <a:t>고등 </a:t>
            </a:r>
            <a:r>
              <a:rPr lang="ko-KR" altLang="en-US" sz="800" dirty="0" smtClean="0">
                <a:latin typeface="+mn-ea"/>
                <a:ea typeface="+mn-ea"/>
              </a:rPr>
              <a:t>랜딩 페이지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800" dirty="0" smtClean="0">
                <a:latin typeface="+mn-ea"/>
                <a:ea typeface="+mn-ea"/>
              </a:rPr>
              <a:t>Landing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8048624" y="173632"/>
            <a:ext cx="593725" cy="219075"/>
          </a:xfrm>
        </p:spPr>
        <p:txBody>
          <a:bodyPr/>
          <a:lstStyle/>
          <a:p>
            <a:pPr algn="ctr"/>
            <a:r>
              <a:rPr lang="ko-KR" altLang="en-US" sz="800" dirty="0" err="1">
                <a:latin typeface="+mn-ea"/>
                <a:ea typeface="+mn-ea"/>
              </a:rPr>
              <a:t>정래옥</a:t>
            </a:r>
            <a:endParaRPr lang="ko-KR" altLang="en-US" sz="800" dirty="0">
              <a:latin typeface="+mn-ea"/>
              <a:ea typeface="+mn-ea"/>
            </a:endParaRPr>
          </a:p>
        </p:txBody>
      </p:sp>
      <p:graphicFrame>
        <p:nvGraphicFramePr>
          <p:cNvPr id="70" name="Group 134"/>
          <p:cNvGraphicFramePr>
            <a:graphicFrameLocks noGrp="1"/>
          </p:cNvGraphicFramePr>
          <p:nvPr>
            <p:extLst/>
          </p:nvPr>
        </p:nvGraphicFramePr>
        <p:xfrm>
          <a:off x="7469173" y="699802"/>
          <a:ext cx="2372031" cy="237210"/>
        </p:xfrm>
        <a:graphic>
          <a:graphicData uri="http://schemas.openxmlformats.org/drawingml/2006/table">
            <a:tbl>
              <a:tblPr/>
              <a:tblGrid>
                <a:gridCol w="274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21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buFontTx/>
                        <a:buNone/>
                        <a:defRPr sz="1800"/>
                      </a:pPr>
                      <a:r>
                        <a:rPr lang="en-US" sz="8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맑은 고딕"/>
                        </a:rPr>
                        <a:t>1</a:t>
                      </a:r>
                      <a:endParaRPr sz="8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맑은 고딕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3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텍스트 수정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572545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028350" y="1431815"/>
            <a:ext cx="732245" cy="12595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sz="500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디지털 교육 자료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939047" y="2853223"/>
            <a:ext cx="1500873" cy="12595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쓰던 서책 교과서와 내용이 달라도 사용 가능</a:t>
            </a:r>
          </a:p>
        </p:txBody>
      </p:sp>
      <p:sp>
        <p:nvSpPr>
          <p:cNvPr id="33" name="타원 32"/>
          <p:cNvSpPr/>
          <p:nvPr/>
        </p:nvSpPr>
        <p:spPr>
          <a:xfrm>
            <a:off x="2746772" y="2760742"/>
            <a:ext cx="254477" cy="25447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92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38" y="818407"/>
            <a:ext cx="6888360" cy="2231032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800" smtClean="0">
                <a:latin typeface="+mn-ea"/>
                <a:ea typeface="+mn-ea"/>
              </a:rPr>
              <a:t>고등 </a:t>
            </a:r>
            <a:r>
              <a:rPr lang="ko-KR" altLang="en-US" sz="800" dirty="0" smtClean="0">
                <a:latin typeface="+mn-ea"/>
                <a:ea typeface="+mn-ea"/>
              </a:rPr>
              <a:t>랜딩 페이지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800" dirty="0" smtClean="0">
                <a:latin typeface="+mn-ea"/>
                <a:ea typeface="+mn-ea"/>
              </a:rPr>
              <a:t>Landing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8048624" y="173632"/>
            <a:ext cx="593725" cy="219075"/>
          </a:xfrm>
        </p:spPr>
        <p:txBody>
          <a:bodyPr/>
          <a:lstStyle/>
          <a:p>
            <a:pPr algn="ctr"/>
            <a:r>
              <a:rPr lang="ko-KR" altLang="en-US" sz="800" dirty="0" err="1">
                <a:latin typeface="+mn-ea"/>
                <a:ea typeface="+mn-ea"/>
              </a:rPr>
              <a:t>정래옥</a:t>
            </a:r>
            <a:endParaRPr lang="ko-KR" altLang="en-US" sz="800" dirty="0">
              <a:latin typeface="+mn-ea"/>
              <a:ea typeface="+mn-ea"/>
            </a:endParaRPr>
          </a:p>
        </p:txBody>
      </p:sp>
      <p:graphicFrame>
        <p:nvGraphicFramePr>
          <p:cNvPr id="70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800014"/>
              </p:ext>
            </p:extLst>
          </p:nvPr>
        </p:nvGraphicFramePr>
        <p:xfrm>
          <a:off x="7469173" y="699802"/>
          <a:ext cx="2372031" cy="237210"/>
        </p:xfrm>
        <a:graphic>
          <a:graphicData uri="http://schemas.openxmlformats.org/drawingml/2006/table">
            <a:tbl>
              <a:tblPr/>
              <a:tblGrid>
                <a:gridCol w="274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21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buFontTx/>
                        <a:buNone/>
                        <a:defRPr sz="1800"/>
                      </a:pPr>
                      <a:r>
                        <a:rPr lang="en-US" sz="8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맑은 고딕"/>
                        </a:rPr>
                        <a:t>1</a:t>
                      </a:r>
                      <a:endParaRPr sz="8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맑은 고딕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3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영역 삭제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572545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2619533" y="1679446"/>
            <a:ext cx="254477" cy="25447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Modal Dialog Overlay"/>
          <p:cNvSpPr>
            <a:spLocks/>
          </p:cNvSpPr>
          <p:nvPr/>
        </p:nvSpPr>
        <p:spPr bwMode="auto">
          <a:xfrm>
            <a:off x="2746772" y="1773936"/>
            <a:ext cx="1853472" cy="660768"/>
          </a:xfrm>
          <a:prstGeom prst="rect">
            <a:avLst/>
          </a:prstGeom>
          <a:solidFill>
            <a:srgbClr val="FF000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54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800" dirty="0" smtClean="0">
                <a:latin typeface="+mn-ea"/>
                <a:ea typeface="+mn-ea"/>
              </a:rPr>
              <a:t>중등 랜딩 페이지 구성 미리보기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800" dirty="0" smtClean="0">
                <a:latin typeface="+mn-ea"/>
                <a:ea typeface="+mn-ea"/>
              </a:rPr>
              <a:t>Landing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8048624" y="173632"/>
            <a:ext cx="593725" cy="219075"/>
          </a:xfrm>
        </p:spPr>
        <p:txBody>
          <a:bodyPr/>
          <a:lstStyle/>
          <a:p>
            <a:pPr algn="ctr"/>
            <a:r>
              <a:rPr lang="ko-KR" altLang="en-US" sz="800" dirty="0" err="1">
                <a:latin typeface="+mn-ea"/>
                <a:ea typeface="+mn-ea"/>
              </a:rPr>
              <a:t>정래옥</a:t>
            </a:r>
            <a:endParaRPr lang="ko-KR" altLang="en-US" sz="800" dirty="0">
              <a:latin typeface="+mn-ea"/>
              <a:ea typeface="+mn-ea"/>
            </a:endParaRPr>
          </a:p>
        </p:txBody>
      </p:sp>
      <p:graphicFrame>
        <p:nvGraphicFramePr>
          <p:cNvPr id="70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167118"/>
              </p:ext>
            </p:extLst>
          </p:nvPr>
        </p:nvGraphicFramePr>
        <p:xfrm>
          <a:off x="7469173" y="699802"/>
          <a:ext cx="2372031" cy="237210"/>
        </p:xfrm>
        <a:graphic>
          <a:graphicData uri="http://schemas.openxmlformats.org/drawingml/2006/table">
            <a:tbl>
              <a:tblPr/>
              <a:tblGrid>
                <a:gridCol w="274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21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buFontTx/>
                        <a:buNone/>
                        <a:defRPr sz="1800"/>
                      </a:pPr>
                      <a:r>
                        <a:rPr lang="en-US" sz="8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맑은 고딕"/>
                        </a:rPr>
                        <a:t>1</a:t>
                      </a:r>
                      <a:endParaRPr sz="8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맑은 고딕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3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문구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수정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165466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321264" y="699802"/>
            <a:ext cx="1793849" cy="4086377"/>
            <a:chOff x="1502365" y="1773792"/>
            <a:chExt cx="6901270" cy="1572105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2365" y="1773792"/>
              <a:ext cx="6901270" cy="331041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365" y="5064021"/>
              <a:ext cx="6901270" cy="2603218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2365" y="7667239"/>
              <a:ext cx="6901270" cy="4109060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14556" y="11776301"/>
              <a:ext cx="6876883" cy="5718545"/>
            </a:xfrm>
            <a:prstGeom prst="rect">
              <a:avLst/>
            </a:prstGeom>
          </p:spPr>
        </p:pic>
      </p:grpSp>
      <p:sp>
        <p:nvSpPr>
          <p:cNvPr id="21" name="오른쪽 대괄호 20"/>
          <p:cNvSpPr/>
          <p:nvPr/>
        </p:nvSpPr>
        <p:spPr>
          <a:xfrm>
            <a:off x="2111943" y="699801"/>
            <a:ext cx="74997" cy="855231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Label"/>
          <p:cNvSpPr txBox="1"/>
          <p:nvPr/>
        </p:nvSpPr>
        <p:spPr>
          <a:xfrm>
            <a:off x="2186940" y="1023098"/>
            <a:ext cx="304827" cy="22775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KV</a:t>
            </a:r>
          </a:p>
        </p:txBody>
      </p:sp>
      <p:sp>
        <p:nvSpPr>
          <p:cNvPr id="43" name="오른쪽 대괄호 42"/>
          <p:cNvSpPr/>
          <p:nvPr/>
        </p:nvSpPr>
        <p:spPr>
          <a:xfrm>
            <a:off x="2111943" y="1551561"/>
            <a:ext cx="74997" cy="674879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Label"/>
          <p:cNvSpPr txBox="1"/>
          <p:nvPr/>
        </p:nvSpPr>
        <p:spPr>
          <a:xfrm>
            <a:off x="2186940" y="1781582"/>
            <a:ext cx="1609671" cy="22775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걱정 투성이 새 교육 현장</a:t>
            </a:r>
            <a:endParaRPr 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5" name="오른쪽 대괄호 44"/>
          <p:cNvSpPr/>
          <p:nvPr/>
        </p:nvSpPr>
        <p:spPr>
          <a:xfrm>
            <a:off x="2108773" y="2226440"/>
            <a:ext cx="78167" cy="1833496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Label"/>
          <p:cNvSpPr txBox="1"/>
          <p:nvPr/>
        </p:nvSpPr>
        <p:spPr>
          <a:xfrm>
            <a:off x="2186940" y="3029310"/>
            <a:ext cx="569323" cy="22775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AI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기능</a:t>
            </a:r>
            <a:endParaRPr 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263" y="4923337"/>
            <a:ext cx="1787510" cy="1144133"/>
          </a:xfrm>
          <a:prstGeom prst="rect">
            <a:avLst/>
          </a:prstGeom>
        </p:spPr>
      </p:pic>
      <p:sp>
        <p:nvSpPr>
          <p:cNvPr id="48" name="오른쪽 대괄호 47"/>
          <p:cNvSpPr/>
          <p:nvPr/>
        </p:nvSpPr>
        <p:spPr>
          <a:xfrm>
            <a:off x="2108773" y="4059936"/>
            <a:ext cx="78167" cy="1833496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Label"/>
          <p:cNvSpPr txBox="1"/>
          <p:nvPr/>
        </p:nvSpPr>
        <p:spPr>
          <a:xfrm>
            <a:off x="2186940" y="4822057"/>
            <a:ext cx="705578" cy="22775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맞춤 학습</a:t>
            </a:r>
            <a:endParaRPr 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06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800" dirty="0" smtClean="0">
                <a:latin typeface="+mn-ea"/>
                <a:ea typeface="+mn-ea"/>
              </a:rPr>
              <a:t>중등 랜딩 페이지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800" dirty="0" smtClean="0">
                <a:latin typeface="+mn-ea"/>
                <a:ea typeface="+mn-ea"/>
              </a:rPr>
              <a:t>Landing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294967295"/>
          </p:nvPr>
        </p:nvSpPr>
        <p:spPr>
          <a:xfrm>
            <a:off x="901157" y="294315"/>
            <a:ext cx="6561350" cy="198054"/>
          </a:xfrm>
          <a:prstGeom prst="rect">
            <a:avLst/>
          </a:prstGeom>
        </p:spPr>
        <p:txBody>
          <a:bodyPr/>
          <a:lstStyle/>
          <a:p>
            <a:r>
              <a:rPr lang="ko-KR" altLang="en-US" sz="800" dirty="0" err="1" smtClean="0">
                <a:latin typeface="+mn-ea"/>
                <a:ea typeface="+mn-ea"/>
              </a:rPr>
              <a:t>랜딩페이지</a:t>
            </a:r>
            <a:r>
              <a:rPr lang="en-US" altLang="ko-KR" sz="800" dirty="0" smtClean="0">
                <a:latin typeface="+mn-ea"/>
                <a:ea typeface="+mn-ea"/>
              </a:rPr>
              <a:t>_KV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9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8048624" y="173632"/>
            <a:ext cx="593725" cy="219075"/>
          </a:xfrm>
        </p:spPr>
        <p:txBody>
          <a:bodyPr/>
          <a:lstStyle/>
          <a:p>
            <a:pPr algn="ctr"/>
            <a:r>
              <a:rPr lang="ko-KR" altLang="en-US" sz="800" dirty="0" err="1">
                <a:latin typeface="+mn-ea"/>
                <a:ea typeface="+mn-ea"/>
              </a:rPr>
              <a:t>정래옥</a:t>
            </a:r>
            <a:endParaRPr lang="ko-KR" altLang="en-US" sz="800" dirty="0">
              <a:latin typeface="+mn-ea"/>
              <a:ea typeface="+mn-ea"/>
            </a:endParaRPr>
          </a:p>
        </p:txBody>
      </p:sp>
      <p:graphicFrame>
        <p:nvGraphicFramePr>
          <p:cNvPr id="70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234770"/>
              </p:ext>
            </p:extLst>
          </p:nvPr>
        </p:nvGraphicFramePr>
        <p:xfrm>
          <a:off x="7469173" y="699802"/>
          <a:ext cx="2372031" cy="711630"/>
        </p:xfrm>
        <a:graphic>
          <a:graphicData uri="http://schemas.openxmlformats.org/drawingml/2006/table">
            <a:tbl>
              <a:tblPr/>
              <a:tblGrid>
                <a:gridCol w="274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21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buFontTx/>
                        <a:buNone/>
                        <a:defRPr sz="1800"/>
                      </a:pPr>
                      <a:r>
                        <a:rPr lang="en-US" sz="8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맑은 고딕"/>
                        </a:rPr>
                        <a:t>1</a:t>
                      </a:r>
                      <a:endParaRPr sz="8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맑은 고딕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3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수업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가이드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진도 대조표 메뉴 삭제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165466"/>
                  </a:ext>
                </a:extLst>
              </a:tr>
              <a:tr h="23721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buFontTx/>
                        <a:buNone/>
                        <a:defRPr sz="1800"/>
                      </a:pPr>
                      <a:r>
                        <a:rPr lang="en-US" sz="8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맑은 고딕"/>
                        </a:rPr>
                        <a:t>2</a:t>
                      </a:r>
                      <a:endParaRPr sz="8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맑은 고딕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3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텍스트 수정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572545"/>
                  </a:ext>
                </a:extLst>
              </a:tr>
              <a:tr h="23721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buFontTx/>
                        <a:buNone/>
                        <a:defRPr sz="1800"/>
                      </a:pPr>
                      <a:r>
                        <a:rPr lang="en-US" sz="8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맑은 고딕"/>
                        </a:rPr>
                        <a:t>3</a:t>
                      </a:r>
                      <a:endParaRPr sz="8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맑은 고딕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3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얼럿창 호출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602360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38" y="559010"/>
            <a:ext cx="6877050" cy="32887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0" name="Modal Dialog Overlay"/>
          <p:cNvSpPr>
            <a:spLocks/>
          </p:cNvSpPr>
          <p:nvPr/>
        </p:nvSpPr>
        <p:spPr bwMode="auto">
          <a:xfrm>
            <a:off x="4120477" y="559010"/>
            <a:ext cx="479767" cy="209199"/>
          </a:xfrm>
          <a:prstGeom prst="rect">
            <a:avLst/>
          </a:prstGeom>
          <a:solidFill>
            <a:srgbClr val="FF000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61283" y="2639585"/>
            <a:ext cx="1063777" cy="12595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중등 정보 </a:t>
            </a:r>
            <a:r>
              <a:rPr lang="en-US" altLang="ko-KR" sz="500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sz="500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디지털 교육 자료</a:t>
            </a:r>
          </a:p>
        </p:txBody>
      </p:sp>
      <p:sp>
        <p:nvSpPr>
          <p:cNvPr id="33" name="타원 32"/>
          <p:cNvSpPr/>
          <p:nvPr/>
        </p:nvSpPr>
        <p:spPr>
          <a:xfrm>
            <a:off x="3739912" y="2520712"/>
            <a:ext cx="254477" cy="25447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Modal Dialog Overlay"/>
          <p:cNvSpPr>
            <a:spLocks/>
          </p:cNvSpPr>
          <p:nvPr/>
        </p:nvSpPr>
        <p:spPr bwMode="auto">
          <a:xfrm>
            <a:off x="2957157" y="559010"/>
            <a:ext cx="479767" cy="209199"/>
          </a:xfrm>
          <a:prstGeom prst="rect">
            <a:avLst/>
          </a:prstGeom>
          <a:solidFill>
            <a:srgbClr val="FF000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829918" y="431771"/>
            <a:ext cx="254477" cy="25447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959351" y="431771"/>
            <a:ext cx="254477" cy="25447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29918" y="2848784"/>
            <a:ext cx="1656357" cy="36114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702679" y="2721545"/>
            <a:ext cx="254477" cy="25447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891342" y="4029731"/>
            <a:ext cx="3222246" cy="826035"/>
            <a:chOff x="595686" y="1261242"/>
            <a:chExt cx="3222246" cy="891288"/>
          </a:xfrm>
        </p:grpSpPr>
        <p:sp>
          <p:nvSpPr>
            <p:cNvPr id="19" name="Window Body"/>
            <p:cNvSpPr/>
            <p:nvPr/>
          </p:nvSpPr>
          <p:spPr>
            <a:xfrm>
              <a:off x="595686" y="1498986"/>
              <a:ext cx="3222246" cy="6535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ext"/>
            <p:cNvSpPr txBox="1"/>
            <p:nvPr/>
          </p:nvSpPr>
          <p:spPr>
            <a:xfrm>
              <a:off x="1335557" y="1760925"/>
              <a:ext cx="2294511" cy="232604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현재 준비중입니다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itle Bar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</a:p>
          </p:txBody>
        </p:sp>
        <p:sp>
          <p:nvSpPr>
            <p:cNvPr id="22" name="Close Button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3" name="Icons"/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28" name="Info Icon"/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Warning Icon" hidden="1"/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Error Icon" hidden="1"/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Question Icon" hidden="1"/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Button 1"/>
            <p:cNvSpPr>
              <a:spLocks/>
            </p:cNvSpPr>
            <p:nvPr/>
          </p:nvSpPr>
          <p:spPr bwMode="auto">
            <a:xfrm>
              <a:off x="2967037" y="1832645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" name="꺾인 연결선 3"/>
          <p:cNvCxnSpPr>
            <a:endCxn id="19" idx="1"/>
          </p:cNvCxnSpPr>
          <p:nvPr/>
        </p:nvCxnSpPr>
        <p:spPr>
          <a:xfrm rot="16200000" flipH="1">
            <a:off x="2907715" y="3569290"/>
            <a:ext cx="1342991" cy="62426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0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800" dirty="0">
                <a:latin typeface="+mn-ea"/>
              </a:rPr>
              <a:t>중등 랜딩 페이지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800" dirty="0" smtClean="0">
                <a:latin typeface="+mn-ea"/>
                <a:ea typeface="+mn-ea"/>
              </a:rPr>
              <a:t>Landing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294967295"/>
          </p:nvPr>
        </p:nvSpPr>
        <p:spPr>
          <a:xfrm>
            <a:off x="901157" y="294315"/>
            <a:ext cx="6561350" cy="198054"/>
          </a:xfrm>
          <a:prstGeom prst="rect">
            <a:avLst/>
          </a:prstGeom>
        </p:spPr>
        <p:txBody>
          <a:bodyPr/>
          <a:lstStyle/>
          <a:p>
            <a:r>
              <a:rPr lang="ko-KR" altLang="en-US" sz="800" dirty="0" err="1" smtClean="0">
                <a:latin typeface="+mn-ea"/>
                <a:ea typeface="+mn-ea"/>
              </a:rPr>
              <a:t>랜딩페이지</a:t>
            </a:r>
            <a:r>
              <a:rPr lang="en-US" altLang="ko-KR" sz="800" dirty="0" smtClean="0">
                <a:latin typeface="+mn-ea"/>
                <a:ea typeface="+mn-ea"/>
              </a:rPr>
              <a:t>_</a:t>
            </a:r>
            <a:r>
              <a:rPr lang="ko-KR" altLang="en-US" sz="800" dirty="0" smtClean="0">
                <a:latin typeface="+mn-ea"/>
                <a:ea typeface="+mn-ea"/>
              </a:rPr>
              <a:t>걱정 투성이 새 교육 현장</a:t>
            </a:r>
            <a:endParaRPr lang="en-US" altLang="ko-KR" sz="800" dirty="0">
              <a:latin typeface="+mn-ea"/>
              <a:ea typeface="+mn-ea"/>
            </a:endParaRPr>
          </a:p>
        </p:txBody>
      </p:sp>
      <p:sp>
        <p:nvSpPr>
          <p:cNvPr id="9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8048624" y="173632"/>
            <a:ext cx="593725" cy="219075"/>
          </a:xfrm>
        </p:spPr>
        <p:txBody>
          <a:bodyPr/>
          <a:lstStyle/>
          <a:p>
            <a:pPr algn="ctr"/>
            <a:r>
              <a:rPr lang="ko-KR" altLang="en-US" sz="800" dirty="0" err="1">
                <a:latin typeface="+mn-ea"/>
                <a:ea typeface="+mn-ea"/>
              </a:rPr>
              <a:t>정래옥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38" y="699802"/>
            <a:ext cx="6877051" cy="25811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2913304" y="2724962"/>
            <a:ext cx="1523517" cy="12595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쓰던 서책 교과서와 내용이 달라도 사용 가능</a:t>
            </a:r>
          </a:p>
        </p:txBody>
      </p:sp>
      <p:sp>
        <p:nvSpPr>
          <p:cNvPr id="15" name="타원 14"/>
          <p:cNvSpPr/>
          <p:nvPr/>
        </p:nvSpPr>
        <p:spPr>
          <a:xfrm>
            <a:off x="2726452" y="2596435"/>
            <a:ext cx="254477" cy="25447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6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555051"/>
              </p:ext>
            </p:extLst>
          </p:nvPr>
        </p:nvGraphicFramePr>
        <p:xfrm>
          <a:off x="7469173" y="699802"/>
          <a:ext cx="2372031" cy="237210"/>
        </p:xfrm>
        <a:graphic>
          <a:graphicData uri="http://schemas.openxmlformats.org/drawingml/2006/table">
            <a:tbl>
              <a:tblPr/>
              <a:tblGrid>
                <a:gridCol w="274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21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buFontTx/>
                        <a:buNone/>
                        <a:defRPr sz="1800"/>
                      </a:pPr>
                      <a:r>
                        <a:rPr lang="en-US" sz="8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맑은 고딕"/>
                        </a:rPr>
                        <a:t>1</a:t>
                      </a:r>
                      <a:endParaRPr sz="8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맑은 고딕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3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텍스트 수정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165466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020735" y="1290781"/>
            <a:ext cx="816059" cy="12595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 </a:t>
            </a:r>
            <a:r>
              <a:rPr lang="ko-KR" altLang="en-US" sz="500" dirty="0" smtClean="0"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디지털 교육 자료</a:t>
            </a:r>
          </a:p>
        </p:txBody>
      </p:sp>
      <p:sp>
        <p:nvSpPr>
          <p:cNvPr id="18" name="타원 17"/>
          <p:cNvSpPr/>
          <p:nvPr/>
        </p:nvSpPr>
        <p:spPr>
          <a:xfrm>
            <a:off x="3893497" y="1099279"/>
            <a:ext cx="254477" cy="25447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55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800" dirty="0">
                <a:latin typeface="+mn-ea"/>
              </a:rPr>
              <a:t>중등 랜딩 페이지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800" dirty="0" smtClean="0">
                <a:latin typeface="+mn-ea"/>
                <a:ea typeface="+mn-ea"/>
              </a:rPr>
              <a:t>Landing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294967295"/>
          </p:nvPr>
        </p:nvSpPr>
        <p:spPr>
          <a:xfrm>
            <a:off x="901157" y="294315"/>
            <a:ext cx="6561350" cy="198054"/>
          </a:xfrm>
          <a:prstGeom prst="rect">
            <a:avLst/>
          </a:prstGeom>
        </p:spPr>
        <p:txBody>
          <a:bodyPr/>
          <a:lstStyle/>
          <a:p>
            <a:r>
              <a:rPr lang="ko-KR" altLang="en-US" sz="800" dirty="0" err="1">
                <a:latin typeface="+mn-ea"/>
              </a:rPr>
              <a:t>랜딩페이지</a:t>
            </a:r>
            <a:r>
              <a:rPr lang="en-US" altLang="ko-KR" sz="800" dirty="0" smtClean="0">
                <a:latin typeface="+mn-ea"/>
              </a:rPr>
              <a:t>_AI </a:t>
            </a:r>
            <a:r>
              <a:rPr lang="ko-KR" altLang="en-US" sz="800" dirty="0" smtClean="0">
                <a:latin typeface="+mn-ea"/>
              </a:rPr>
              <a:t>기능</a:t>
            </a:r>
            <a:endParaRPr lang="en-US" altLang="ko-KR" sz="800" dirty="0">
              <a:latin typeface="+mn-ea"/>
            </a:endParaRPr>
          </a:p>
        </p:txBody>
      </p:sp>
      <p:sp>
        <p:nvSpPr>
          <p:cNvPr id="9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8048624" y="173632"/>
            <a:ext cx="593725" cy="219075"/>
          </a:xfrm>
        </p:spPr>
        <p:txBody>
          <a:bodyPr/>
          <a:lstStyle/>
          <a:p>
            <a:pPr algn="ctr"/>
            <a:r>
              <a:rPr lang="ko-KR" altLang="en-US" sz="800" dirty="0" err="1">
                <a:latin typeface="+mn-ea"/>
                <a:ea typeface="+mn-ea"/>
              </a:rPr>
              <a:t>정래옥</a:t>
            </a:r>
            <a:endParaRPr lang="ko-KR" altLang="en-US" sz="800" dirty="0">
              <a:latin typeface="+mn-ea"/>
              <a:ea typeface="+mn-ea"/>
            </a:endParaRPr>
          </a:p>
        </p:txBody>
      </p:sp>
      <p:graphicFrame>
        <p:nvGraphicFramePr>
          <p:cNvPr id="70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98026"/>
              </p:ext>
            </p:extLst>
          </p:nvPr>
        </p:nvGraphicFramePr>
        <p:xfrm>
          <a:off x="7469173" y="699802"/>
          <a:ext cx="2372031" cy="237210"/>
        </p:xfrm>
        <a:graphic>
          <a:graphicData uri="http://schemas.openxmlformats.org/drawingml/2006/table">
            <a:tbl>
              <a:tblPr/>
              <a:tblGrid>
                <a:gridCol w="274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21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buFontTx/>
                        <a:buNone/>
                        <a:defRPr sz="1800"/>
                      </a:pPr>
                      <a:r>
                        <a:rPr lang="en-US" sz="8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맑은 고딕"/>
                        </a:rPr>
                        <a:t>1</a:t>
                      </a:r>
                      <a:endParaRPr sz="8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맑은 고딕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31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165466"/>
                  </a:ext>
                </a:extLst>
              </a:tr>
            </a:tbl>
          </a:graphicData>
        </a:graphic>
      </p:graphicFrame>
      <p:sp>
        <p:nvSpPr>
          <p:cNvPr id="11" name="Label"/>
          <p:cNvSpPr txBox="1"/>
          <p:nvPr/>
        </p:nvSpPr>
        <p:spPr>
          <a:xfrm>
            <a:off x="7472347" y="973560"/>
            <a:ext cx="817788" cy="258532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수정</a:t>
            </a:r>
            <a:r>
              <a:rPr 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없음</a:t>
            </a:r>
            <a:endParaRPr lang="en-US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38" y="596745"/>
            <a:ext cx="6877051" cy="11371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37" y="1733893"/>
            <a:ext cx="6877051" cy="296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7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heme/theme1.xml><?xml version="1.0" encoding="utf-8"?>
<a:theme xmlns:a="http://schemas.openxmlformats.org/drawingml/2006/main" name="1_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3_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나눔고딕">
      <a:majorFont>
        <a:latin typeface="Calibri Light"/>
        <a:ea typeface="나눔고딕 ExtraBold"/>
        <a:cs typeface=""/>
      </a:majorFont>
      <a:minorFont>
        <a:latin typeface="Calibri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cmpd="sng"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1450" indent="-171450">
          <a:buFont typeface="Arial" panose="020B0604020202020204" pitchFamily="34" charset="0"/>
          <a:buChar char="•"/>
          <a:defRPr sz="1000" dirty="0" err="1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2_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4.xml><?xml version="1.0" encoding="utf-8"?>
<a:theme xmlns:a="http://schemas.openxmlformats.org/drawingml/2006/main" name="4_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900" dirty="0">
            <a:solidFill>
              <a:schemeClr val="tx1"/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나눔바른고딕"/>
        <a:ea typeface="나눔바른고딕"/>
        <a:cs typeface=""/>
      </a:majorFont>
      <a:minorFont>
        <a:latin typeface="나눔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900" smtClean="0">
            <a:solidFill>
              <a:schemeClr val="tx1"/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900" smtClean="0">
            <a:latin typeface="나눔바른고딕" panose="020B0603020101020101" pitchFamily="50" charset="-127"/>
            <a:ea typeface="나눔바른고딕" panose="020B0603020101020101" pitchFamily="50" charset="-127"/>
            <a:cs typeface="Verdana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61244</TotalTime>
  <Words>206</Words>
  <Application>Microsoft Office PowerPoint</Application>
  <PresentationFormat>A4 용지(210x297mm)</PresentationFormat>
  <Paragraphs>109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11</vt:i4>
      </vt:variant>
    </vt:vector>
  </HeadingPairs>
  <TitlesOfParts>
    <vt:vector size="26" baseType="lpstr">
      <vt:lpstr>나눔고딕</vt:lpstr>
      <vt:lpstr>나눔바른고딕</vt:lpstr>
      <vt:lpstr>돋움</vt:lpstr>
      <vt:lpstr>맑은 고딕</vt:lpstr>
      <vt:lpstr>Arial</vt:lpstr>
      <vt:lpstr>Calibri</vt:lpstr>
      <vt:lpstr>Calibri Light</vt:lpstr>
      <vt:lpstr>Segoe UI</vt:lpstr>
      <vt:lpstr>Verdana</vt:lpstr>
      <vt:lpstr>Wingdings</vt:lpstr>
      <vt:lpstr>1_Office Theme</vt:lpstr>
      <vt:lpstr>3_Office Theme</vt:lpstr>
      <vt:lpstr>2_Office Theme</vt:lpstr>
      <vt:lpstr>4_Office Theme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Seonhee Ko</dc:creator>
  <cp:lastModifiedBy>user</cp:lastModifiedBy>
  <cp:revision>5004</cp:revision>
  <cp:lastPrinted>2022-04-27T06:36:31Z</cp:lastPrinted>
  <dcterms:created xsi:type="dcterms:W3CDTF">2019-04-08T21:23:48Z</dcterms:created>
  <dcterms:modified xsi:type="dcterms:W3CDTF">2025-08-20T08:08:24Z</dcterms:modified>
</cp:coreProperties>
</file>