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도입_공부할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 했을 지와 가정 내 안전 사고 예방을 위한 위해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 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