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9275DF5-7F60-4AE0-A2E0-7FD33526036F}">
          <p14:sldIdLst>
            <p14:sldId id="256"/>
          </p14:sldIdLst>
        </p14:section>
        <p14:section name="중학교 정보" id="{DE7E32AE-2552-4BD6-B451-C7D0C0E0D446}">
          <p14:sldIdLst>
            <p14:sldId id="257"/>
          </p14:sldIdLst>
        </p14:section>
        <p14:section name="고등학교 정보" id="{933A5F39-5E9E-4AE9-80E3-603DD09634B2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98045-C000-4C4E-A562-12827686222D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5A32-30ED-420A-82A0-26C84EACD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8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E5A32-30ED-420A-82A0-26C84EACD2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4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E5A32-30ED-420A-82A0-26C84EACD2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9CB77-950A-C09B-56FB-27793050B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AC8741-C60C-47CA-4942-2AE125E51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7C3B0-B413-F40B-59D8-41F09660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D54-2BA5-4080-83A1-04E7DC6400B0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99EC0-8FF0-C924-6578-7C951537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97CF7-A841-151D-5F19-1A520679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6682-9109-4FF4-B519-4B479ECFE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4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1593C-3EF3-0ECD-D9B8-1E5A4219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56477-BE27-030C-E5B4-11B8A540B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95AB6-2741-DC1C-23C7-D231C340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D54-2BA5-4080-83A1-04E7DC6400B0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F5681-1568-8D4A-BE2E-B71989E4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317DB-D3CD-8551-9010-CC1D0C03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6682-9109-4FF4-B519-4B479ECFE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52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4130E9-0B43-CD2A-31C2-EB1C70BC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31931-6907-B9BA-AB8F-02B67E6CB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D8738-0943-514D-3DB6-36FA232F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D54-2BA5-4080-83A1-04E7DC6400B0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D234B-006D-4A66-1014-C750F942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89AD9-B983-36AA-3657-659F04D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6682-9109-4FF4-B519-4B479ECFE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5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9D3B8-E806-68BB-A15E-42D925DF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73AF9-971B-D55A-8881-06944E03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ACA15-4B9A-BBF8-CEF6-022E65E9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D54-2BA5-4080-83A1-04E7DC6400B0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15608-4A7C-F405-B740-9BA8D9B4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FFF2C-1418-5F47-B7A9-DEF2F938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6682-9109-4FF4-B519-4B479ECFE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83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59A26-A980-686E-AC45-3F6596F7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2EA80-7C49-4A15-9D4E-BAF68A5DF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86FF-65DC-1B87-82A2-863E9505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D54-2BA5-4080-83A1-04E7DC6400B0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83D6D-4535-EB31-5302-D0D19D0C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2ED50-520B-82B6-BE6A-4A51722E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6682-9109-4FF4-B519-4B479ECFE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2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57B2C-E519-D748-6D15-58723000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A60A2-B1B8-43EF-2AB7-C970E0A45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CB8C8-AE6A-DD86-7D60-B008EEFAD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F81B6D-1CA5-ACBD-CBDF-E6E91F2B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D54-2BA5-4080-83A1-04E7DC6400B0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B76A0B-CEB7-09C3-1937-BC9C0B89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3B189-2CDE-D73A-C901-8C38BCEB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6682-9109-4FF4-B519-4B479ECFE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4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B2D08-1B37-4F09-A634-B41764C2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40BA1-3DF8-75DB-BBCC-6DF1C7D9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359F3B-6745-F969-36B7-BBA632340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1A84E6-0D75-C8C8-83E8-4B61DF956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205BEB-2EB0-215E-0668-3AB761AE8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7AD43B-0E77-39A1-DE1A-0CC66BD3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D54-2BA5-4080-83A1-04E7DC6400B0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D4A791-6EBE-FEE8-F1C2-57F488E4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C929BC-EE3E-8CD5-1E0A-C2609FB5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6682-9109-4FF4-B519-4B479ECFE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2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1B611-228A-72AE-86D1-13EB4E0C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CC7614-2F63-185E-B0F1-F271E758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D54-2BA5-4080-83A1-04E7DC6400B0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CD7535-37B1-1CBC-D8B0-1F9A4FDE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E4BC5-AA08-96A0-8EAC-65FE0F0D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6682-9109-4FF4-B519-4B479ECFE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1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14D495-E7E0-72B1-C34D-D1040B82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D54-2BA5-4080-83A1-04E7DC6400B0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FB1252-9E32-71DF-90DF-7CD72921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B1417-8509-2243-3B5F-3AFB3CC4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6682-9109-4FF4-B519-4B479ECFE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7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4E75D-E0BD-E507-EE3C-3D8145E7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8E468-20D7-E2C0-7614-14E59004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F3E8E-B538-380E-2DB1-70076AA7D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4D1D9-B38B-C895-07A7-23AC4B05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D54-2BA5-4080-83A1-04E7DC6400B0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2A824-2381-D846-7DEB-D6DA6E81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7D36E-C2D1-A79F-4F2A-9553F093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6682-9109-4FF4-B519-4B479ECFE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1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8CDDD-7BF6-0BCE-C6C7-2EC169D6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516ED1-00CA-4C11-346D-2BD9705F7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D4252-9732-DE2E-DB4D-8887E331A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CF156-7A7C-A0BB-E79B-70328346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AD54-2BA5-4080-83A1-04E7DC6400B0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4F8EB-6380-C3E0-9337-9A687362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89EC2-272C-B742-D6BA-E2608CEA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6682-9109-4FF4-B519-4B479ECFE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3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8D8A79-9C77-D86D-9665-4C5D14B0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58A47-5413-D4C4-C5CB-99CDC4AD0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51A5F-EB55-DEC0-0CA6-B521F446F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AD54-2BA5-4080-83A1-04E7DC6400B0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F03CA-CE2C-DD2C-7185-4F0C888E4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734AB-D21E-7426-7644-1517EA278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86682-9109-4FF4-B519-4B479ECFE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FEF47-6988-3C71-F503-1FAC8BC89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83590"/>
          </a:xfrm>
        </p:spPr>
        <p:txBody>
          <a:bodyPr>
            <a:normAutofit/>
          </a:bodyPr>
          <a:lstStyle/>
          <a:p>
            <a:r>
              <a:rPr lang="ko-KR" altLang="en-US" sz="3200" b="1" spc="-300" dirty="0"/>
              <a:t>㈜</a:t>
            </a:r>
            <a:r>
              <a:rPr lang="ko-KR" altLang="en-US" sz="3200" b="1" spc="-300" dirty="0" err="1"/>
              <a:t>와이비엠</a:t>
            </a:r>
            <a:r>
              <a:rPr lang="ko-KR" altLang="en-US" sz="3200" b="1" spc="-300" dirty="0"/>
              <a:t> 중</a:t>
            </a:r>
            <a:r>
              <a:rPr lang="en-US" altLang="ko-KR" sz="3200" b="1" spc="-300" dirty="0"/>
              <a:t>·</a:t>
            </a:r>
            <a:r>
              <a:rPr lang="ko-KR" altLang="en-US" sz="3200" b="1" spc="-300" dirty="0"/>
              <a:t>고등학교</a:t>
            </a:r>
            <a:r>
              <a:rPr lang="en-US" altLang="ko-KR" sz="3200" b="1" spc="-300" dirty="0"/>
              <a:t> </a:t>
            </a:r>
            <a:r>
              <a:rPr lang="ko-KR" altLang="en-US" sz="3200" b="1" spc="-300" dirty="0"/>
              <a:t>정보 </a:t>
            </a:r>
            <a:r>
              <a:rPr lang="en-US" altLang="ko-KR" sz="3200" b="1" spc="-300" dirty="0"/>
              <a:t>AI </a:t>
            </a:r>
            <a:r>
              <a:rPr lang="ko-KR" altLang="en-US" sz="3200" b="1" spc="-300" dirty="0"/>
              <a:t>디지털 교육자료</a:t>
            </a:r>
            <a:br>
              <a:rPr lang="en-US" altLang="ko-KR" sz="3200" b="1" spc="-300" dirty="0"/>
            </a:br>
            <a:r>
              <a:rPr lang="ko-KR" altLang="en-US" sz="3200" b="1" spc="-300" dirty="0"/>
              <a:t>랜딩페이지 개발 요청 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1F5B3B-03D9-FB5C-467E-D8C125177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929"/>
            <a:ext cx="9144000" cy="226358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200" b="1" dirty="0"/>
              <a:t>2025. 8. 29.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br>
              <a:rPr lang="en-US" altLang="ko-KR" sz="1200" b="1" dirty="0"/>
            </a:br>
            <a:r>
              <a:rPr lang="ko-KR" altLang="en-US" sz="1200" b="1" dirty="0"/>
              <a:t>㈜</a:t>
            </a:r>
            <a:r>
              <a:rPr lang="ko-KR" altLang="en-US" sz="1200" b="1" dirty="0" err="1"/>
              <a:t>와이비엠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r>
              <a:rPr lang="ko-KR" altLang="en-US" sz="1200" b="1" dirty="0"/>
              <a:t>중고등편집부 </a:t>
            </a:r>
            <a:r>
              <a:rPr lang="ko-KR" altLang="en-US" sz="1200" b="1" dirty="0" err="1"/>
              <a:t>정보팀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이재직 과장</a:t>
            </a:r>
          </a:p>
        </p:txBody>
      </p:sp>
    </p:spTree>
    <p:extLst>
      <p:ext uri="{BB962C8B-B14F-4D97-AF65-F5344CB8AC3E}">
        <p14:creationId xmlns:p14="http://schemas.microsoft.com/office/powerpoint/2010/main" val="73218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B853EA-659E-5255-B8D1-0908E89C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11230-930D-407A-8ED5-B3CDEA655785}"/>
              </a:ext>
            </a:extLst>
          </p:cNvPr>
          <p:cNvSpPr txBox="1"/>
          <p:nvPr/>
        </p:nvSpPr>
        <p:spPr>
          <a:xfrm>
            <a:off x="9126070" y="6284259"/>
            <a:ext cx="3065929" cy="2616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이하 스크롤되지 않도록 전체 하위 메뉴 삭제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A70F7-3FC8-A8F0-3EDE-69256EAD1BA4}"/>
              </a:ext>
            </a:extLst>
          </p:cNvPr>
          <p:cNvSpPr/>
          <p:nvPr/>
        </p:nvSpPr>
        <p:spPr>
          <a:xfrm>
            <a:off x="4150659" y="0"/>
            <a:ext cx="3675529" cy="466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67BFC-0BD8-139E-A58C-D5DF9C9D7331}"/>
              </a:ext>
            </a:extLst>
          </p:cNvPr>
          <p:cNvSpPr txBox="1"/>
          <p:nvPr/>
        </p:nvSpPr>
        <p:spPr>
          <a:xfrm>
            <a:off x="5325034" y="48625"/>
            <a:ext cx="1326777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책갈피 링크 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6FD0-127E-B0F0-D436-54E41DE4609F}"/>
              </a:ext>
            </a:extLst>
          </p:cNvPr>
          <p:cNvSpPr txBox="1"/>
          <p:nvPr/>
        </p:nvSpPr>
        <p:spPr>
          <a:xfrm>
            <a:off x="2133600" y="2849921"/>
            <a:ext cx="7826188" cy="80021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메인 캐치프레이즈 변경 </a:t>
            </a:r>
            <a:r>
              <a:rPr lang="ko-KR" altLang="en-US" sz="1100" b="1" dirty="0" err="1">
                <a:solidFill>
                  <a:schemeClr val="bg1"/>
                </a:solidFill>
              </a:rPr>
              <a:t>요청드립니다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FFFF00"/>
                </a:solidFill>
                <a:latin typeface="+mj-lt"/>
              </a:rPr>
              <a:t>모두의 눈높이에 맞게</a:t>
            </a:r>
            <a:r>
              <a:rPr lang="en-US" altLang="ko-KR" sz="2400" b="1" dirty="0">
                <a:solidFill>
                  <a:srgbClr val="FFFF00"/>
                </a:solidFill>
                <a:latin typeface="+mj-lt"/>
              </a:rPr>
              <a:t>, </a:t>
            </a:r>
            <a:r>
              <a:rPr lang="ko-KR" altLang="en-US" sz="2400" b="1" dirty="0">
                <a:solidFill>
                  <a:srgbClr val="FFFF00"/>
                </a:solidFill>
                <a:latin typeface="+mj-lt"/>
              </a:rPr>
              <a:t>모두가 참여하는 꿈의 교실</a:t>
            </a:r>
            <a:r>
              <a:rPr lang="en-US" altLang="ko-KR" sz="2400" b="1" dirty="0">
                <a:solidFill>
                  <a:srgbClr val="FFFF00"/>
                </a:solidFill>
                <a:latin typeface="+mj-lt"/>
              </a:rPr>
              <a:t>!</a:t>
            </a:r>
            <a:endParaRPr lang="ko-KR" altLang="en-US" sz="1400" b="1" dirty="0">
              <a:solidFill>
                <a:srgbClr val="FFFF00"/>
              </a:solidFill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0C1B90-AA5D-CDA0-30D9-64770AA57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471" y="717176"/>
            <a:ext cx="1627174" cy="35533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22F97D-1951-FF5C-7D0A-DED15D0EEC77}"/>
              </a:ext>
            </a:extLst>
          </p:cNvPr>
          <p:cNvSpPr txBox="1"/>
          <p:nvPr/>
        </p:nvSpPr>
        <p:spPr>
          <a:xfrm>
            <a:off x="6393235" y="611866"/>
            <a:ext cx="1041028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/>
              <a:t>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C7FC84-2883-8944-FB45-18191719C5D7}"/>
              </a:ext>
            </a:extLst>
          </p:cNvPr>
          <p:cNvSpPr txBox="1"/>
          <p:nvPr/>
        </p:nvSpPr>
        <p:spPr>
          <a:xfrm>
            <a:off x="5037044" y="1252609"/>
            <a:ext cx="2019300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신승기</a:t>
            </a:r>
            <a:r>
              <a:rPr lang="ko-KR" altLang="en-US" sz="11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254F18-51A3-A313-C72F-71BC0FC9107C}"/>
              </a:ext>
            </a:extLst>
          </p:cNvPr>
          <p:cNvSpPr txBox="1"/>
          <p:nvPr/>
        </p:nvSpPr>
        <p:spPr>
          <a:xfrm>
            <a:off x="3961558" y="1958579"/>
            <a:ext cx="4170272" cy="53860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AI </a:t>
            </a:r>
            <a:r>
              <a:rPr lang="ko-KR" altLang="en-US" b="1" dirty="0">
                <a:solidFill>
                  <a:schemeClr val="bg1"/>
                </a:solidFill>
              </a:rPr>
              <a:t>디지털 교육자료를 체험해 보세요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중학교 정보 교실로 이동합니다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E72BD-93AB-8F51-8C7D-59757C21008C}"/>
              </a:ext>
            </a:extLst>
          </p:cNvPr>
          <p:cNvSpPr txBox="1"/>
          <p:nvPr/>
        </p:nvSpPr>
        <p:spPr>
          <a:xfrm>
            <a:off x="5420893" y="5803791"/>
            <a:ext cx="1326777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</a:rPr>
              <a:t>아래로가기</a:t>
            </a:r>
            <a:r>
              <a:rPr lang="ko-KR" altLang="en-US" sz="1100" b="1" dirty="0">
                <a:solidFill>
                  <a:schemeClr val="bg1"/>
                </a:solidFill>
              </a:rPr>
              <a:t> 삭제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1E1F06-6E81-F1A0-B62B-2A5826BCD17B}"/>
              </a:ext>
            </a:extLst>
          </p:cNvPr>
          <p:cNvSpPr txBox="1"/>
          <p:nvPr/>
        </p:nvSpPr>
        <p:spPr>
          <a:xfrm>
            <a:off x="4604776" y="5193222"/>
            <a:ext cx="2982446" cy="60016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b="1" spc="-150" dirty="0"/>
          </a:p>
          <a:p>
            <a:pPr algn="ctr"/>
            <a:r>
              <a:rPr lang="en-US" altLang="ko-KR" sz="1100" b="1" spc="-150" dirty="0"/>
              <a:t>X</a:t>
            </a:r>
          </a:p>
          <a:p>
            <a:pPr algn="ctr"/>
            <a:endParaRPr lang="ko-KR" altLang="en-US" sz="1100" b="1" spc="-15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F1CF46-ACF5-913B-3884-61B015B48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603" y="5343781"/>
            <a:ext cx="61240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70F9531-6304-F6ED-5845-45E0A5B81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822" y="5354308"/>
            <a:ext cx="1101577" cy="24055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3C696D-C1CC-5B5D-4FF1-B9D82781843E}"/>
              </a:ext>
            </a:extLst>
          </p:cNvPr>
          <p:cNvSpPr txBox="1"/>
          <p:nvPr/>
        </p:nvSpPr>
        <p:spPr>
          <a:xfrm>
            <a:off x="3983415" y="4178056"/>
            <a:ext cx="4071662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아래로</a:t>
            </a:r>
            <a:r>
              <a:rPr lang="en-US" altLang="ko-KR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이동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21AED-572E-EDAA-8F95-984347C88D4A}"/>
              </a:ext>
            </a:extLst>
          </p:cNvPr>
          <p:cNvSpPr txBox="1"/>
          <p:nvPr/>
        </p:nvSpPr>
        <p:spPr>
          <a:xfrm>
            <a:off x="4887438" y="4627435"/>
            <a:ext cx="798691" cy="43088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교사용</a:t>
            </a:r>
            <a:r>
              <a:rPr lang="en-US" altLang="ko-KR" sz="1100" b="1" dirty="0">
                <a:solidFill>
                  <a:schemeClr val="bg1"/>
                </a:solidFill>
              </a:rPr>
              <a:t>URL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A90EEE-212B-1CB1-D3C4-E05570F5EDF6}"/>
              </a:ext>
            </a:extLst>
          </p:cNvPr>
          <p:cNvSpPr txBox="1"/>
          <p:nvPr/>
        </p:nvSpPr>
        <p:spPr>
          <a:xfrm>
            <a:off x="6488297" y="4627435"/>
            <a:ext cx="798691" cy="43088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학생용</a:t>
            </a:r>
            <a:r>
              <a:rPr lang="en-US" altLang="ko-KR" sz="1100" b="1" dirty="0">
                <a:solidFill>
                  <a:schemeClr val="bg1"/>
                </a:solidFill>
              </a:rPr>
              <a:t>URL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6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B853EA-659E-5255-B8D1-0908E89C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11230-930D-407A-8ED5-B3CDEA655785}"/>
              </a:ext>
            </a:extLst>
          </p:cNvPr>
          <p:cNvSpPr txBox="1"/>
          <p:nvPr/>
        </p:nvSpPr>
        <p:spPr>
          <a:xfrm>
            <a:off x="9126070" y="6284259"/>
            <a:ext cx="3065929" cy="2616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이하 스크롤되지 않도록 전체 하위 메뉴 삭제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A70F7-3FC8-A8F0-3EDE-69256EAD1BA4}"/>
              </a:ext>
            </a:extLst>
          </p:cNvPr>
          <p:cNvSpPr/>
          <p:nvPr/>
        </p:nvSpPr>
        <p:spPr>
          <a:xfrm>
            <a:off x="4150659" y="0"/>
            <a:ext cx="3675529" cy="466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67BFC-0BD8-139E-A58C-D5DF9C9D7331}"/>
              </a:ext>
            </a:extLst>
          </p:cNvPr>
          <p:cNvSpPr txBox="1"/>
          <p:nvPr/>
        </p:nvSpPr>
        <p:spPr>
          <a:xfrm>
            <a:off x="5325034" y="48625"/>
            <a:ext cx="1326777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책갈피 링크 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D6FD0-127E-B0F0-D436-54E41DE4609F}"/>
              </a:ext>
            </a:extLst>
          </p:cNvPr>
          <p:cNvSpPr txBox="1"/>
          <p:nvPr/>
        </p:nvSpPr>
        <p:spPr>
          <a:xfrm>
            <a:off x="2133600" y="2849921"/>
            <a:ext cx="7826188" cy="80021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메인 캐치프레이즈 변경 </a:t>
            </a:r>
            <a:r>
              <a:rPr lang="ko-KR" altLang="en-US" sz="1100" b="1" dirty="0" err="1">
                <a:solidFill>
                  <a:schemeClr val="bg1"/>
                </a:solidFill>
              </a:rPr>
              <a:t>요청드립니다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1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FFFF00"/>
                </a:solidFill>
                <a:latin typeface="+mj-lt"/>
              </a:rPr>
              <a:t>모두의 눈높이에서</a:t>
            </a:r>
            <a:r>
              <a:rPr lang="en-US" altLang="ko-KR" sz="2400" b="1" dirty="0">
                <a:solidFill>
                  <a:srgbClr val="FFFF00"/>
                </a:solidFill>
                <a:latin typeface="+mj-lt"/>
              </a:rPr>
              <a:t>, </a:t>
            </a:r>
            <a:r>
              <a:rPr lang="ko-KR" altLang="en-US" sz="2400" b="1" dirty="0">
                <a:solidFill>
                  <a:srgbClr val="FFFF00"/>
                </a:solidFill>
                <a:latin typeface="+mj-lt"/>
              </a:rPr>
              <a:t>함께 만들어가는 내일의 이야기</a:t>
            </a:r>
            <a:r>
              <a:rPr lang="en-US" altLang="ko-KR" sz="2400" b="1" dirty="0">
                <a:solidFill>
                  <a:srgbClr val="FFFF00"/>
                </a:solidFill>
                <a:latin typeface="+mj-lt"/>
              </a:rPr>
              <a:t>!</a:t>
            </a:r>
            <a:endParaRPr lang="ko-KR" altLang="en-US" sz="1400" b="1" dirty="0">
              <a:solidFill>
                <a:srgbClr val="FFFF00"/>
              </a:solidFill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0C1B90-AA5D-CDA0-30D9-64770AA57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471" y="717176"/>
            <a:ext cx="1627174" cy="35533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22F97D-1951-FF5C-7D0A-DED15D0EEC77}"/>
              </a:ext>
            </a:extLst>
          </p:cNvPr>
          <p:cNvSpPr txBox="1"/>
          <p:nvPr/>
        </p:nvSpPr>
        <p:spPr>
          <a:xfrm>
            <a:off x="6393235" y="611866"/>
            <a:ext cx="1041028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/>
              <a:t>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C7FC84-2883-8944-FB45-18191719C5D7}"/>
              </a:ext>
            </a:extLst>
          </p:cNvPr>
          <p:cNvSpPr txBox="1"/>
          <p:nvPr/>
        </p:nvSpPr>
        <p:spPr>
          <a:xfrm>
            <a:off x="5037044" y="1252609"/>
            <a:ext cx="2019300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정재화 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254F18-51A3-A313-C72F-71BC0FC9107C}"/>
              </a:ext>
            </a:extLst>
          </p:cNvPr>
          <p:cNvSpPr txBox="1"/>
          <p:nvPr/>
        </p:nvSpPr>
        <p:spPr>
          <a:xfrm>
            <a:off x="3961558" y="1958579"/>
            <a:ext cx="4170272" cy="53860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AI </a:t>
            </a:r>
            <a:r>
              <a:rPr lang="ko-KR" altLang="en-US" b="1" dirty="0">
                <a:solidFill>
                  <a:schemeClr val="bg1"/>
                </a:solidFill>
              </a:rPr>
              <a:t>디지털 교육자료를 체험해 보세요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중학교 정보 교실로 이동합니다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E72BD-93AB-8F51-8C7D-59757C21008C}"/>
              </a:ext>
            </a:extLst>
          </p:cNvPr>
          <p:cNvSpPr txBox="1"/>
          <p:nvPr/>
        </p:nvSpPr>
        <p:spPr>
          <a:xfrm>
            <a:off x="5420893" y="5803791"/>
            <a:ext cx="1326777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</a:rPr>
              <a:t>아래로가기</a:t>
            </a:r>
            <a:r>
              <a:rPr lang="ko-KR" altLang="en-US" sz="1100" b="1" dirty="0">
                <a:solidFill>
                  <a:schemeClr val="bg1"/>
                </a:solidFill>
              </a:rPr>
              <a:t> 삭제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1E1F06-6E81-F1A0-B62B-2A5826BCD17B}"/>
              </a:ext>
            </a:extLst>
          </p:cNvPr>
          <p:cNvSpPr txBox="1"/>
          <p:nvPr/>
        </p:nvSpPr>
        <p:spPr>
          <a:xfrm>
            <a:off x="4604776" y="5193222"/>
            <a:ext cx="2982446" cy="60016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b="1" spc="-150" dirty="0"/>
          </a:p>
          <a:p>
            <a:pPr algn="ctr"/>
            <a:r>
              <a:rPr lang="en-US" altLang="ko-KR" sz="1100" b="1" spc="-150" dirty="0"/>
              <a:t>X</a:t>
            </a:r>
          </a:p>
          <a:p>
            <a:pPr algn="ctr"/>
            <a:endParaRPr lang="ko-KR" altLang="en-US" sz="1100" b="1" spc="-15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F1CF46-ACF5-913B-3884-61B015B48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603" y="5343781"/>
            <a:ext cx="612406" cy="26161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70F9531-6304-F6ED-5845-45E0A5B81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822" y="5354308"/>
            <a:ext cx="1101577" cy="24055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3C696D-C1CC-5B5D-4FF1-B9D82781843E}"/>
              </a:ext>
            </a:extLst>
          </p:cNvPr>
          <p:cNvSpPr txBox="1"/>
          <p:nvPr/>
        </p:nvSpPr>
        <p:spPr>
          <a:xfrm>
            <a:off x="3983415" y="4178056"/>
            <a:ext cx="4071662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아래로</a:t>
            </a:r>
            <a:r>
              <a:rPr lang="en-US" altLang="ko-KR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이동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21AED-572E-EDAA-8F95-984347C88D4A}"/>
              </a:ext>
            </a:extLst>
          </p:cNvPr>
          <p:cNvSpPr txBox="1"/>
          <p:nvPr/>
        </p:nvSpPr>
        <p:spPr>
          <a:xfrm>
            <a:off x="4887438" y="4627435"/>
            <a:ext cx="798691" cy="43088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교사용</a:t>
            </a:r>
            <a:r>
              <a:rPr lang="en-US" altLang="ko-KR" sz="1100" b="1" dirty="0">
                <a:solidFill>
                  <a:schemeClr val="bg1"/>
                </a:solidFill>
              </a:rPr>
              <a:t>URL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A90EEE-212B-1CB1-D3C4-E05570F5EDF6}"/>
              </a:ext>
            </a:extLst>
          </p:cNvPr>
          <p:cNvSpPr txBox="1"/>
          <p:nvPr/>
        </p:nvSpPr>
        <p:spPr>
          <a:xfrm>
            <a:off x="6488297" y="4627435"/>
            <a:ext cx="798691" cy="43088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학생용</a:t>
            </a:r>
            <a:r>
              <a:rPr lang="en-US" altLang="ko-KR" sz="1100" b="1" dirty="0">
                <a:solidFill>
                  <a:schemeClr val="bg1"/>
                </a:solidFill>
              </a:rPr>
              <a:t>URL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9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와이드스크린</PresentationFormat>
  <Paragraphs>41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㈜와이비엠 중·고등학교 정보 AI 디지털 교육자료 랜딩페이지 개발 요청 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이재직</dc:creator>
  <cp:lastModifiedBy>이재직</cp:lastModifiedBy>
  <cp:revision>1</cp:revision>
  <dcterms:created xsi:type="dcterms:W3CDTF">2025-08-29T05:33:07Z</dcterms:created>
  <dcterms:modified xsi:type="dcterms:W3CDTF">2025-08-29T05:33:27Z</dcterms:modified>
</cp:coreProperties>
</file>