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580464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3212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5248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0096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5248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0096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1029960" cy="201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10299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1029960" cy="201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03212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580464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03212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5248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0096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5248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20096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1029960" cy="201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10299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10299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03212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580464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03212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5248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200960" y="475200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85248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1200960" y="5804640"/>
            <a:ext cx="331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32120" y="580464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32120" y="4752000"/>
            <a:ext cx="5025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5804640"/>
            <a:ext cx="1029960" cy="96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78920" cy="75603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10299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586160" y="4752000"/>
            <a:ext cx="10299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10299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586160" y="4752000"/>
            <a:ext cx="1029960" cy="201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16800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Game Map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4752000"/>
            <a:ext cx="8868960" cy="25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ctr"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Jeremy Holloway</a:t>
            </a:r>
            <a:endParaRPr b="0" lang="en-US" sz="3200" spc="-1" strike="noStrike">
              <a:latin typeface="Arial"/>
            </a:endParaRPr>
          </a:p>
          <a:p>
            <a:pPr marL="432000" indent="-322920" algn="ctr"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CPSC-4820-003</a:t>
            </a:r>
            <a:endParaRPr b="0" lang="en-US" sz="3200" spc="-1" strike="noStrike">
              <a:latin typeface="Arial"/>
            </a:endParaRPr>
          </a:p>
          <a:p>
            <a:pPr marL="432000" indent="-322920" algn="ctr"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9/9/2019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74320" y="1101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Timeline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74320" y="1737360"/>
            <a:ext cx="941796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Childhood - Ages: 5 to 12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Teenage to Young Adult – Ages: 13 - 24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Adult to Angry Dad – Ages: 25 – present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770292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Childhood Games (PC and Console)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4327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Quake 1 and 2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Duke Nukem 3D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Doom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Wolfenstein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Galaga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Super Mario Brothers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Mortal Kombat 1/2/3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049000" y="1769040"/>
            <a:ext cx="4327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Mario 64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Starfox 64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Rush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Goldeneye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Perfect Dark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Mario Kart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Mario Party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Duke Nukem 64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Myst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770292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Teenage to Young Adult (Console)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4327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Halo 1/2/3/4/5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 2/3/4/etc…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GTA 3/4/5/etc...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Battlefield 3/4/5/etc…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Dark Souls Series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Mass Effect Series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Destiny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5049000" y="1769040"/>
            <a:ext cx="4327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BloodBourne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Diablo 3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770292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Adult to Angry Dad (PC Only)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4327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Destiny 2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Seikro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Call Of Duty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Stanley Parable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Oxygen Not Included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Black Mesa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Division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049000" y="1769040"/>
            <a:ext cx="43272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Rainbow Six: Siege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 Citizen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Witcher 1/2/3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Mortal Kombat X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Control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Wolfenstein: Young Blood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Halo on PC?!?!?!?!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11016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Reflection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74320" y="1737360"/>
            <a:ext cx="941796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 think the games I played the most have some sort of grinding aspect because I enjoy getting that thing that only a few players get.  I just finished grinding Redrix’s Broadsword in Destiny 2.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 do enjoy narrative games that have some deeper story line. 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Mass Effect series will always be my favorite games, especially the second one.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2019-09-02T15:19:34Z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en-US</dc:language>
  <cp:lastModifiedBy/>
  <dcterms:modified xsi:type="dcterms:W3CDTF">2019-09-04T15:08:20Z</dcterms:modified>
  <cp:revision>7</cp:revision>
  <dc:subject/>
  <dc:title>Vintage</dc:title>
</cp:coreProperties>
</file>