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7200000"/>
            <a:ext cx="2348280" cy="233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</p:spPr>
        <p:txBody>
          <a:bodyPr lIns="0" rIns="0" tIns="0" bIns="0"/>
          <a:p>
            <a:pPr algn="r"/>
            <a:fld id="{6424B8F5-8F23-4B38-AA05-7AB6CB92C28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7720" y="72720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B36266C-95DE-4673-B7A0-3D095585ED1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Educational Game:</a:t>
            </a:r>
            <a:br/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2019-09-09T15:29:43Z</dcterms:created>
  <dc:creator/>
  <dc:description/>
  <dc:language>en-US</dc:language>
  <cp:lastModifiedBy/>
  <dcterms:modified xsi:type="dcterms:W3CDTF">2019-09-09T16:01:41Z</dcterms:modified>
  <cp:revision>3</cp:revision>
  <dc:subject/>
  <dc:title>Nature Illustration</dc:title>
</cp:coreProperties>
</file>