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C5ED6D-C56E-4540-A209-9AD1B3E1F5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ACFB54-30F0-4A61-8390-E6195CAFFCEA}" type="datetimeFigureOut">
              <a:rPr lang="en-US" smtClean="0"/>
              <a:t>3/4/2019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file to create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basic text file with your SQL commands</a:t>
            </a:r>
          </a:p>
          <a:p>
            <a:pPr lvl="1"/>
            <a:r>
              <a:rPr lang="en-US" dirty="0" smtClean="0"/>
              <a:t>Remember, semi-colons end a command, not a line break</a:t>
            </a:r>
          </a:p>
          <a:p>
            <a:r>
              <a:rPr lang="en-US" dirty="0" smtClean="0"/>
              <a:t>Use the source command to run the file</a:t>
            </a:r>
          </a:p>
          <a:p>
            <a:r>
              <a:rPr lang="en-US" dirty="0" smtClean="0"/>
              <a:t>If it rejects a command, drop your tables, fix the error in the file and re-run it</a:t>
            </a:r>
          </a:p>
          <a:p>
            <a:pPr lvl="1"/>
            <a:r>
              <a:rPr lang="en-US" dirty="0" smtClean="0"/>
              <a:t>If you don’t drop, and successful commands will run again and cause issues</a:t>
            </a:r>
          </a:p>
          <a:p>
            <a:r>
              <a:rPr lang="en-US" dirty="0" smtClean="0"/>
              <a:t>Otherwise you have to type out the command in the </a:t>
            </a:r>
            <a:r>
              <a:rPr lang="en-US" dirty="0" err="1" smtClean="0"/>
              <a:t>mysql</a:t>
            </a:r>
            <a:r>
              <a:rPr lang="en-US" dirty="0" smtClean="0"/>
              <a:t> terminal, if it’s wrong you have to retype it</a:t>
            </a:r>
          </a:p>
          <a:p>
            <a:r>
              <a:rPr lang="en-US" dirty="0" smtClean="0"/>
              <a:t>Have a file to create your tables, and a file to insert your values.</a:t>
            </a:r>
          </a:p>
          <a:p>
            <a:pPr lvl="1"/>
            <a:r>
              <a:rPr lang="en-US" dirty="0" smtClean="0"/>
              <a:t>If you have an error partway through your insert statements, just use the </a:t>
            </a:r>
            <a:r>
              <a:rPr lang="en-US" dirty="0" smtClean="0"/>
              <a:t>DELETE </a:t>
            </a:r>
            <a:r>
              <a:rPr lang="en-US" dirty="0" err="1" smtClean="0"/>
              <a:t>sql</a:t>
            </a:r>
            <a:r>
              <a:rPr lang="en-US" dirty="0" smtClean="0"/>
              <a:t> command to clear your tables without removing the actual table</a:t>
            </a:r>
          </a:p>
          <a:p>
            <a:r>
              <a:rPr lang="en-US" dirty="0" smtClean="0"/>
              <a:t>Keep your SQL code files in your 4620 folder, and always go to your 4620 folder before you connect to </a:t>
            </a:r>
            <a:r>
              <a:rPr lang="en-US" dirty="0" err="1" smtClean="0"/>
              <a:t>mysql</a:t>
            </a:r>
            <a:r>
              <a:rPr lang="en-US" dirty="0" smtClean="0"/>
              <a:t> so you don’t have to type out the full file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set up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buffet.cs.Clemson.edu through your browser</a:t>
            </a:r>
          </a:p>
          <a:p>
            <a:r>
              <a:rPr lang="en-US" dirty="0" smtClean="0"/>
              <a:t>Login with your Clemson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1" b="56705"/>
          <a:stretch/>
        </p:blipFill>
        <p:spPr>
          <a:xfrm>
            <a:off x="1596683" y="2904978"/>
            <a:ext cx="8774869" cy="32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create and select “database”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96" b="47037"/>
          <a:stretch/>
        </p:blipFill>
        <p:spPr>
          <a:xfrm>
            <a:off x="2172108" y="2511083"/>
            <a:ext cx="8906200" cy="40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93" y="439957"/>
            <a:ext cx="3543887" cy="4351338"/>
          </a:xfrm>
        </p:spPr>
        <p:txBody>
          <a:bodyPr/>
          <a:lstStyle/>
          <a:p>
            <a:r>
              <a:rPr lang="en-US" dirty="0" smtClean="0"/>
              <a:t>Name your database </a:t>
            </a:r>
          </a:p>
          <a:p>
            <a:pPr lvl="1"/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I will see this name</a:t>
            </a:r>
          </a:p>
          <a:p>
            <a:r>
              <a:rPr lang="en-US" dirty="0" smtClean="0"/>
              <a:t>Select MySQL</a:t>
            </a:r>
          </a:p>
          <a:p>
            <a:r>
              <a:rPr lang="en-US" dirty="0" smtClean="0"/>
              <a:t>Add a description if you want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77" y="0"/>
            <a:ext cx="7601564" cy="64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828"/>
            <a:ext cx="4718538" cy="5797135"/>
          </a:xfrm>
        </p:spPr>
        <p:txBody>
          <a:bodyPr/>
          <a:lstStyle/>
          <a:p>
            <a:r>
              <a:rPr lang="en-US" dirty="0" smtClean="0"/>
              <a:t>Create a password</a:t>
            </a:r>
          </a:p>
          <a:p>
            <a:r>
              <a:rPr lang="en-US" dirty="0" smtClean="0"/>
              <a:t>You will need to give me the password so I can run your program</a:t>
            </a:r>
          </a:p>
          <a:p>
            <a:r>
              <a:rPr lang="en-US" dirty="0" smtClean="0"/>
              <a:t>Use a password unrelated to any normal password you would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Probably shouldn’t be </a:t>
            </a:r>
            <a:r>
              <a:rPr lang="en-US" dirty="0" err="1" smtClean="0"/>
              <a:t>I_Hate_Kevin</a:t>
            </a:r>
            <a:r>
              <a:rPr lang="en-US" dirty="0" smtClean="0"/>
              <a:t> either, since you will have to provide me with this password for grading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28" y="189914"/>
            <a:ext cx="6525720" cy="55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2" y="320382"/>
            <a:ext cx="10515600" cy="671390"/>
          </a:xfrm>
        </p:spPr>
        <p:txBody>
          <a:bodyPr/>
          <a:lstStyle/>
          <a:p>
            <a:r>
              <a:rPr lang="en-US" dirty="0" smtClean="0"/>
              <a:t>Save the connection string it provides you, you will need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186" b="41157"/>
          <a:stretch/>
        </p:blipFill>
        <p:spPr>
          <a:xfrm>
            <a:off x="515434" y="900333"/>
            <a:ext cx="8192468" cy="58040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60985" y="5535637"/>
            <a:ext cx="1069144" cy="175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90382" y="5535637"/>
            <a:ext cx="1371600" cy="175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through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one of Clemson’s </a:t>
            </a:r>
            <a:r>
              <a:rPr lang="en-US" dirty="0" err="1" smtClean="0"/>
              <a:t>unix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Create a folder for CPSC4620</a:t>
            </a:r>
          </a:p>
          <a:p>
            <a:r>
              <a:rPr lang="en-US" dirty="0" smtClean="0"/>
              <a:t>From that folder, enter the connection string you were provided</a:t>
            </a:r>
          </a:p>
          <a:p>
            <a:r>
              <a:rPr lang="en-US" dirty="0" smtClean="0"/>
              <a:t>It will prompt for your password</a:t>
            </a:r>
          </a:p>
          <a:p>
            <a:r>
              <a:rPr lang="en-US" dirty="0" smtClean="0"/>
              <a:t>When you are given access, you will now have a </a:t>
            </a:r>
            <a:r>
              <a:rPr lang="en-US" dirty="0" err="1" smtClean="0"/>
              <a:t>mysql</a:t>
            </a:r>
            <a:r>
              <a:rPr lang="en-US" dirty="0" smtClean="0"/>
              <a:t> prompt</a:t>
            </a:r>
          </a:p>
          <a:p>
            <a:r>
              <a:rPr lang="en-US" dirty="0" smtClean="0"/>
              <a:t>Through the </a:t>
            </a:r>
            <a:r>
              <a:rPr lang="en-US" dirty="0" err="1" smtClean="0"/>
              <a:t>mysql</a:t>
            </a:r>
            <a:r>
              <a:rPr lang="en-US" dirty="0" smtClean="0"/>
              <a:t> prompt, you can enter SQL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39772" cy="4800600"/>
          </a:xfrm>
        </p:spPr>
        <p:txBody>
          <a:bodyPr/>
          <a:lstStyle/>
          <a:p>
            <a:r>
              <a:rPr lang="en-US" dirty="0" smtClean="0"/>
              <a:t>SHOW DATABASES;</a:t>
            </a:r>
          </a:p>
          <a:p>
            <a:pPr lvl="1"/>
            <a:r>
              <a:rPr lang="en-US" dirty="0" smtClean="0"/>
              <a:t>Will show a list of databases you have</a:t>
            </a:r>
          </a:p>
          <a:p>
            <a:r>
              <a:rPr lang="en-US" dirty="0" smtClean="0"/>
              <a:t>USE &lt;DB&gt;;</a:t>
            </a:r>
          </a:p>
          <a:p>
            <a:pPr lvl="1"/>
            <a:r>
              <a:rPr lang="en-US" dirty="0" smtClean="0"/>
              <a:t>Change to your database for this class</a:t>
            </a:r>
          </a:p>
          <a:p>
            <a:r>
              <a:rPr lang="en-US" dirty="0" smtClean="0"/>
              <a:t>Now you can create tables and insert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63" y="846138"/>
            <a:ext cx="6105426" cy="51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MySQL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TABLES;</a:t>
            </a:r>
          </a:p>
          <a:p>
            <a:pPr lvl="1"/>
            <a:r>
              <a:rPr lang="en-US" dirty="0" smtClean="0"/>
              <a:t>Lists the tables in the database</a:t>
            </a:r>
          </a:p>
          <a:p>
            <a:r>
              <a:rPr lang="en-US" dirty="0" smtClean="0"/>
              <a:t>DESCRIBE &lt;Table&gt;;</a:t>
            </a:r>
          </a:p>
          <a:p>
            <a:pPr lvl="1"/>
            <a:r>
              <a:rPr lang="en-US" dirty="0" smtClean="0"/>
              <a:t>Gives the table schema</a:t>
            </a:r>
          </a:p>
          <a:p>
            <a:r>
              <a:rPr lang="en-US" dirty="0" smtClean="0"/>
              <a:t>SOURCE &lt;</a:t>
            </a:r>
            <a:r>
              <a:rPr lang="en-US" dirty="0" err="1" smtClean="0"/>
              <a:t>filepath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Run the SQL command stored in the file</a:t>
            </a:r>
          </a:p>
          <a:p>
            <a:r>
              <a:rPr lang="en-US" dirty="0" smtClean="0"/>
              <a:t>EXIT;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182</TotalTime>
  <Words>390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adjacency_theme</vt:lpstr>
      <vt:lpstr>Using MYSQL</vt:lpstr>
      <vt:lpstr>Visit set up web site</vt:lpstr>
      <vt:lpstr>Create your database</vt:lpstr>
      <vt:lpstr>PowerPoint Presentation</vt:lpstr>
      <vt:lpstr>PowerPoint Presentation</vt:lpstr>
      <vt:lpstr>PowerPoint Presentation</vt:lpstr>
      <vt:lpstr>Connect through unix</vt:lpstr>
      <vt:lpstr>Using MySQL</vt:lpstr>
      <vt:lpstr>Helpful MySQL commands</vt:lpstr>
      <vt:lpstr>Using a file to create your Database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Anton Plis</dc:creator>
  <cp:lastModifiedBy>Kevin Anton Plis</cp:lastModifiedBy>
  <cp:revision>7</cp:revision>
  <dcterms:created xsi:type="dcterms:W3CDTF">2017-06-02T16:41:18Z</dcterms:created>
  <dcterms:modified xsi:type="dcterms:W3CDTF">2019-03-04T15:26:02Z</dcterms:modified>
</cp:coreProperties>
</file>