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13" r:id="rId20"/>
  </p:sldMasterIdLst>
  <p:notesMasterIdLst>
    <p:notesMasterId r:id="rId27"/>
  </p:notesMasterIdLst>
  <p:handoutMasterIdLst>
    <p:handoutMasterId r:id="rId28"/>
  </p:handoutMasterIdLst>
  <p:sldIdLst>
    <p:sldId id="448" r:id="rId21"/>
    <p:sldId id="631" r:id="rId22"/>
    <p:sldId id="632" r:id="rId23"/>
    <p:sldId id="634" r:id="rId24"/>
    <p:sldId id="635" r:id="rId25"/>
    <p:sldId id="636" r:id="rId26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320" y="51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31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24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996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470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285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108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82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1/25/2018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752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9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1/25/2018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987275" y="63889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17015A-CC88-4146-A22A-131263442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745" y="2442365"/>
            <a:ext cx="7772400" cy="13960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Practice with Contracts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Speedster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a time and distance, and calculates the velocity</a:t>
            </a:r>
          </a:p>
          <a:p>
            <a:pPr lvl="1"/>
            <a:r>
              <a:rPr lang="en-US" dirty="0" smtClean="0"/>
              <a:t>As the object keeps moving, we add to the total distance and time</a:t>
            </a:r>
          </a:p>
          <a:p>
            <a:pPr lvl="1"/>
            <a:r>
              <a:rPr lang="en-US" dirty="0" smtClean="0"/>
              <a:t>Does not track directionality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Constructor: Speedster(double d, double t)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addTravel</a:t>
            </a:r>
            <a:r>
              <a:rPr lang="en-US" dirty="0" smtClean="0"/>
              <a:t>(double d, double t)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getVelocity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getTotalDistace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getTotalTime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What are our contracts?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</a:t>
            </a:r>
            <a:r>
              <a:rPr lang="en-US" dirty="0" err="1" smtClean="0"/>
              <a:t>getCommission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function called </a:t>
            </a:r>
            <a:r>
              <a:rPr lang="en-US" dirty="0" err="1" smtClean="0"/>
              <a:t>getCommission</a:t>
            </a:r>
            <a:r>
              <a:rPr lang="en-US" dirty="0" smtClean="0"/>
              <a:t> that takes in:</a:t>
            </a:r>
          </a:p>
          <a:p>
            <a:pPr lvl="1"/>
            <a:r>
              <a:rPr lang="en-US" dirty="0" err="1" smtClean="0"/>
              <a:t>hireDate</a:t>
            </a:r>
            <a:endParaRPr lang="en-US" dirty="0" smtClean="0"/>
          </a:p>
          <a:p>
            <a:pPr lvl="2"/>
            <a:r>
              <a:rPr lang="en-US" dirty="0" smtClean="0"/>
              <a:t>No one hired before March 15</a:t>
            </a:r>
            <a:r>
              <a:rPr lang="en-US" baseline="30000" dirty="0" smtClean="0"/>
              <a:t>th</a:t>
            </a:r>
            <a:r>
              <a:rPr lang="en-US" dirty="0" smtClean="0"/>
              <a:t> 1988 when the company first started</a:t>
            </a:r>
          </a:p>
          <a:p>
            <a:pPr lvl="1"/>
            <a:r>
              <a:rPr lang="en-US" dirty="0" err="1" smtClean="0"/>
              <a:t>jobTitle</a:t>
            </a:r>
            <a:endParaRPr lang="en-US" dirty="0" smtClean="0"/>
          </a:p>
          <a:p>
            <a:pPr lvl="2"/>
            <a:r>
              <a:rPr lang="en-US" dirty="0" smtClean="0"/>
              <a:t>JSA – Junior Sales Associate (base rate = 1%)</a:t>
            </a:r>
          </a:p>
          <a:p>
            <a:pPr lvl="2"/>
            <a:r>
              <a:rPr lang="en-US" dirty="0" smtClean="0"/>
              <a:t>SA –  Sales Associate (base rate  = 2.5%)</a:t>
            </a:r>
          </a:p>
          <a:p>
            <a:pPr lvl="2"/>
            <a:r>
              <a:rPr lang="en-US" dirty="0" smtClean="0"/>
              <a:t>SSA – Senior Sales Associate (base rate = 4%)</a:t>
            </a:r>
          </a:p>
          <a:p>
            <a:pPr lvl="1"/>
            <a:r>
              <a:rPr lang="en-US" dirty="0" err="1" smtClean="0"/>
              <a:t>salesAmount</a:t>
            </a:r>
            <a:endParaRPr lang="en-US" dirty="0" smtClean="0"/>
          </a:p>
          <a:p>
            <a:r>
              <a:rPr lang="en-US" dirty="0" smtClean="0"/>
              <a:t>And returns the commission the salesperson gets for the sale.</a:t>
            </a:r>
          </a:p>
          <a:p>
            <a:pPr lvl="1"/>
            <a:r>
              <a:rPr lang="en-US" dirty="0" smtClean="0"/>
              <a:t>For every 5 years they have worked for the company they get an extra .5% commission</a:t>
            </a:r>
          </a:p>
          <a:p>
            <a:pPr lvl="1"/>
            <a:r>
              <a:rPr lang="en-US" dirty="0" smtClean="0"/>
              <a:t>If the sale is for more than $100,000 they get an extra 1% commission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</a:t>
            </a:r>
            <a:r>
              <a:rPr lang="en-US" dirty="0" err="1" smtClean="0"/>
              <a:t>getCommission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change if </a:t>
            </a:r>
            <a:r>
              <a:rPr lang="en-US" dirty="0" err="1" smtClean="0"/>
              <a:t>getCommission</a:t>
            </a:r>
            <a:r>
              <a:rPr lang="en-US" dirty="0" smtClean="0"/>
              <a:t> is a member function of the Employee class, which contains the hire date and job title as member data?</a:t>
            </a:r>
          </a:p>
          <a:p>
            <a:r>
              <a:rPr lang="en-US" dirty="0" smtClean="0"/>
              <a:t>We have a function called </a:t>
            </a:r>
            <a:r>
              <a:rPr lang="en-US" dirty="0" err="1" smtClean="0"/>
              <a:t>getCommission</a:t>
            </a:r>
            <a:r>
              <a:rPr lang="en-US" dirty="0" smtClean="0"/>
              <a:t> that takes in:</a:t>
            </a:r>
          </a:p>
          <a:p>
            <a:pPr lvl="1"/>
            <a:r>
              <a:rPr lang="en-US" dirty="0" err="1" smtClean="0"/>
              <a:t>salesAmount</a:t>
            </a:r>
            <a:endParaRPr lang="en-US" dirty="0" smtClean="0"/>
          </a:p>
          <a:p>
            <a:r>
              <a:rPr lang="en-US" dirty="0" smtClean="0"/>
              <a:t>And returns the commission the salesperson gets for the sale.</a:t>
            </a:r>
          </a:p>
          <a:p>
            <a:pPr lvl="1"/>
            <a:r>
              <a:rPr lang="en-US" dirty="0" smtClean="0"/>
              <a:t>For every 5 years they have worked for the company they get an extra .5% commission</a:t>
            </a:r>
          </a:p>
          <a:p>
            <a:pPr lvl="1"/>
            <a:r>
              <a:rPr lang="en-US" dirty="0" smtClean="0"/>
              <a:t>If the sale is for more than $100,000 they get an extra 1% commission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2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daysInAMonth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isLeapYear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Note: April, June, September and Nov have 30 days</a:t>
            </a:r>
          </a:p>
          <a:p>
            <a:r>
              <a:rPr lang="en-US" dirty="0" smtClean="0"/>
              <a:t>Leap year rules</a:t>
            </a:r>
          </a:p>
          <a:p>
            <a:pPr lvl="1"/>
            <a:r>
              <a:rPr lang="en-US" dirty="0" smtClean="0"/>
              <a:t>If divisible by 4, but not divisible by 100 unless also divisible by 400, then it is a leap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student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name, semesters completed, courses taken, grades,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calcGPA</a:t>
            </a:r>
            <a:r>
              <a:rPr lang="en-US" dirty="0" smtClean="0"/>
              <a:t>() member function</a:t>
            </a:r>
          </a:p>
          <a:p>
            <a:pPr lvl="1"/>
            <a:r>
              <a:rPr lang="en-US" dirty="0" smtClean="0"/>
              <a:t>Note: can’t calculate a GPA of a student with no grades.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39314</TotalTime>
  <Words>353</Words>
  <Application>Microsoft Office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6</vt:i4>
      </vt:variant>
    </vt:vector>
  </HeadingPairs>
  <TitlesOfParts>
    <vt:vector size="34" baseType="lpstr">
      <vt:lpstr>宋体</vt:lpstr>
      <vt:lpstr>Arial</vt:lpstr>
      <vt:lpstr>Calibri</vt:lpstr>
      <vt:lpstr>Cambria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adjacency_theme</vt:lpstr>
      <vt:lpstr>Practice with Contracts</vt:lpstr>
      <vt:lpstr>Consider a Speedster Class</vt:lpstr>
      <vt:lpstr>Consider a getCommission function</vt:lpstr>
      <vt:lpstr>Consider a getCommission function</vt:lpstr>
      <vt:lpstr>Consider 2 functions</vt:lpstr>
      <vt:lpstr>Consider a student class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494</cp:revision>
  <cp:lastPrinted>2016-08-31T03:05:11Z</cp:lastPrinted>
  <dcterms:created xsi:type="dcterms:W3CDTF">2005-03-22T22:30:11Z</dcterms:created>
  <dcterms:modified xsi:type="dcterms:W3CDTF">2018-01-25T19:35:20Z</dcterms:modified>
</cp:coreProperties>
</file>