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8000" y="1728000"/>
            <a:ext cx="8927280" cy="17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Educational Game:</a:t>
            </a:r>
            <a:br/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McDonald's Video Game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360" y="3854520"/>
            <a:ext cx="51832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The Game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en-US" sz="1800" spc="-1" strike="noStrike">
                <a:latin typeface="Arial"/>
              </a:rPr>
              <a:t>The idea is that you learn all of the aspects to running McDonald’s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You first must grow crops to feed your cows and pastures for the cows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Then they must be slaughtered to make burgers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You can choose additives in the food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Then you have to hire people to work in your restaurant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There is a corporate component that does various things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Things I liked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were options to corrupt officials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were options to target ads to children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were options to demolish villages to grow more crops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were options to subvert the public against lawsuits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was an option to corrupt a local mayor to use public land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Simple UI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Options were a bit difficult to understand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Some buttons were not clearly understood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Final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game was fun, but in the end it like most educational games are not super fun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2019-09-09T15:29:43Z</dcterms:created>
  <dc:creator/>
  <dc:description/>
  <dc:language>en-US</dc:language>
  <cp:lastModifiedBy/>
  <dcterms:modified xsi:type="dcterms:W3CDTF">2019-09-15T20:14:10Z</dcterms:modified>
  <cp:revision>4</cp:revision>
  <dc:subject/>
  <dc:title>Nature Illustration</dc:title>
</cp:coreProperties>
</file>