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ABB79-074A-9353-7181-8986ADAE7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277CE-1076-2D67-BB75-A44187C43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94CF5-E4FA-F376-DA46-9BC4E051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AA1DC-F34D-43C2-D928-2F1ADB53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0B2CE-A83F-FB5B-A31E-07DA5C11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487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F367F-37EB-2B9C-9342-0A4D13B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87A2CF-839C-9BB5-87BE-65294A9B0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4FF66-5DA2-FE9C-1E62-00B2BEAF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F6D87-F514-E7B5-6AE9-8E9453AC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816E2-9FF6-30B0-0710-12784A08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5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B4E7DC-1A7C-1491-8953-55491F6B7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B04A9-ADFE-3B44-0C1C-FADA43EBA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480A3-5EF1-053F-5260-AC6C77B6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6A5AA-ED45-A552-16EA-8B23CE3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00900-6B9E-09F7-7B7F-C112B94A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36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B70AF-0F4B-A258-FBD4-0BF3CAE8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B5A2-DD95-46B5-D3FE-DA154B5C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31816-8601-B698-0468-FFBABE5A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D65C1-4932-BA49-F959-5683E662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101DC-DB94-1A90-CD34-601B9A06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216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3EB0-E568-D33B-3C0E-F8013128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5D522-81AC-0F1F-0A7D-FC6BC594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AC525-DAA3-4D98-D71A-7C784194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2C862-0FA3-1B7B-7AEF-8C63D4A3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2B77B-8AB3-0B80-8637-32FECEC6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9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A07B-A6F3-4B1B-0A1C-D592998D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E8AFC-AB2B-6C98-92BA-04A4D747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F570F-27B4-F4F1-677F-0007416C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9608A-48F5-775C-0916-35A9809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D9864-9756-C3DE-BCFD-AA680C24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B1885-99F2-D17A-2DCE-21BACB55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70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9BC04-5B13-7D97-08D0-AB2B8BCA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6327F-3C0A-CD33-8EEA-3AA24512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C04CE-A63A-9EB2-6049-50BABC5D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BDB81-DCC2-644B-9458-A70E72B0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068961-5B66-148E-2D4A-1E487B6F3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F9787-BD78-E609-9B9B-0C110CB9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17C1F2-0353-01D0-FA27-51101EA0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59F5C0-0769-6679-D985-CB37ED3C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916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F216C-D841-6E37-3281-A9E4A33C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045842-2F31-DB70-AC3B-D4F0C676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C6004-957F-007A-662B-B614B626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7554-5529-EB26-94D1-D6B7A638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2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5011D-A1E9-899C-A392-06DD79B8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E866A-BC69-314F-B4D2-6D1153C8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F8EEF-4940-C955-2EC4-C49B8758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9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65B9-1854-2FA7-918D-A7697B95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8CBB1-1069-9988-A134-5595758B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247F7-5A31-8B51-2B6E-BC945DFD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313BA-4B68-9D8D-7683-1FD30A75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4EE45-049E-E32C-2F04-248D68D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2F28F-86F3-A8AA-DAE2-4A7277F4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64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FADF0-933E-1187-069C-59E5497E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05F1F5-F1E3-74C9-BB2D-4C8C5C19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531AB-9685-DD16-ECC0-64EDE580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846AE-8A50-9CCB-7B15-D25B31F7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143F3-4FBB-D11B-67AC-21B9938F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16C2C-C20F-5FE4-D560-8A79CA8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02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D9C740-1C74-3BF4-D720-0D447F69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BEA0F-8713-BD34-DF6D-E1269C27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4130F-9ADD-D3FF-759F-C2F869CB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6AF9-8693-7C40-A113-4DBDCD3CA5D9}" type="datetimeFigureOut">
              <a:rPr kumimoji="1" lang="ko-KR" altLang="en-US" smtClean="0"/>
              <a:t>2022. 7. 5.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97BC4-D249-B40A-E5B3-165F8F1B2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966A-26A8-0823-004F-B2325369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BF7-AFBF-5040-9046-394B8659F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2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87319-3FA5-B453-3167-D3F065BB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829C5-BD1B-C3EA-743B-C33751CF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58E12-5A31-1D43-0C51-FE2C3E70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AD11E-64AA-AA45-AADE-293A6087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리스트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리스트에 데이터 입력 및 접근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err="1"/>
              <a:t>딕셔너리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err="1"/>
              <a:t>딕셔너리</a:t>
            </a:r>
            <a:r>
              <a:rPr kumimoji="1" lang="ko-KR" altLang="en-US" dirty="0"/>
              <a:t> 데이터 입력 및 접근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3</a:t>
            </a:r>
            <a:r>
              <a:rPr kumimoji="1" lang="ko-KR" altLang="en-US" dirty="0"/>
              <a:t>화음 </a:t>
            </a:r>
            <a:r>
              <a:rPr kumimoji="1" lang="ko-KR" altLang="en-US" dirty="0" err="1"/>
              <a:t>딕셔너리</a:t>
            </a:r>
            <a:r>
              <a:rPr kumimoji="1" lang="ko-KR" altLang="en-US" dirty="0"/>
              <a:t> 만들기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49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91978-7AFD-20AE-BDC4-57670DE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23235-5612-F189-C534-BBC2D068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미디 파일 만들기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midiutil</a:t>
            </a:r>
            <a:endParaRPr kumimoji="1" lang="en-US" altLang="ko-KR" dirty="0"/>
          </a:p>
          <a:p>
            <a:r>
              <a:rPr kumimoji="1" lang="ko-KR" altLang="en-US" dirty="0" err="1"/>
              <a:t>다이아토닉</a:t>
            </a:r>
            <a:r>
              <a:rPr kumimoji="1" lang="ko-KR" altLang="en-US" dirty="0"/>
              <a:t> 코드진행 미디파일 생성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3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637CE-BBEE-85AF-C90A-9C71B5B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26" name="Picture 2" descr="Function (music) - Wikiwand">
            <a:extLst>
              <a:ext uri="{FF2B5EF4-FFF2-40B4-BE49-F238E27FC236}">
                <a16:creationId xmlns:a16="http://schemas.microsoft.com/office/drawing/2014/main" id="{C0AB9B92-36D3-8991-81D6-7143D6F84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9" y="2617124"/>
            <a:ext cx="5990968" cy="25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rmonic functions – Open Music Theory">
            <a:extLst>
              <a:ext uri="{FF2B5EF4-FFF2-40B4-BE49-F238E27FC236}">
                <a16:creationId xmlns:a16="http://schemas.microsoft.com/office/drawing/2014/main" id="{8CEA1E7F-D06A-F6D5-93AE-E13D4E6A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67" y="2875910"/>
            <a:ext cx="36449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6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58E12-5A31-1D43-0C51-FE2C3E70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AD11E-64AA-AA45-AADE-293A6087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리스트</a:t>
            </a:r>
            <a:endParaRPr kumimoji="1" lang="en-US" altLang="ko-KR" dirty="0"/>
          </a:p>
          <a:p>
            <a:r>
              <a:rPr kumimoji="1" lang="ko-KR" altLang="en-US" dirty="0"/>
              <a:t>리스트에 데이터 입력 및 접근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차원 리스트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차원 리스트에 데이터 입력 및 접근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28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2E7B-0555-6703-D090-616A5067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2050" name="Picture 2" descr="Emotion-based Music Robot Integrated with the Algorithmic Composition | by  Hsin-Hung Chen | Medium">
            <a:extLst>
              <a:ext uri="{FF2B5EF4-FFF2-40B4-BE49-F238E27FC236}">
                <a16:creationId xmlns:a16="http://schemas.microsoft.com/office/drawing/2014/main" id="{47A47187-1248-06F3-8DC6-E924EFBF0F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39" y="1124938"/>
            <a:ext cx="5808564" cy="41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1F631-19C7-01B6-17D0-B9654A4F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9F2D1-07CC-0B1D-F462-599C3934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리스트에서 확률에 따른 선택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Numpy.random.choice</a:t>
            </a:r>
            <a:r>
              <a:rPr kumimoji="1" lang="en-US" altLang="ko-KR" dirty="0"/>
              <a:t>()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895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10116-99E6-C36E-EDAE-D1595B70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AC231-9074-4D3F-D107-B2CF84F8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토너먼트 선택</a:t>
            </a:r>
            <a:endParaRPr kumimoji="1" lang="en-US" altLang="ko-KR" dirty="0"/>
          </a:p>
          <a:p>
            <a:r>
              <a:rPr kumimoji="1" lang="ko-KR" altLang="en-US" dirty="0"/>
              <a:t>리스트 교차</a:t>
            </a:r>
            <a:endParaRPr kumimoji="1" lang="en-US" altLang="ko-KR" dirty="0"/>
          </a:p>
          <a:p>
            <a:r>
              <a:rPr kumimoji="1" lang="ko-KR" altLang="en-US" dirty="0"/>
              <a:t>리스트 변이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26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</Words>
  <Application>Microsoft Macintosh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정재훈</dc:creator>
  <cp:lastModifiedBy>정재훈</cp:lastModifiedBy>
  <cp:revision>2</cp:revision>
  <dcterms:created xsi:type="dcterms:W3CDTF">2022-07-05T00:00:11Z</dcterms:created>
  <dcterms:modified xsi:type="dcterms:W3CDTF">2022-07-05T02:01:35Z</dcterms:modified>
</cp:coreProperties>
</file>