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737"/>
  </p:normalViewPr>
  <p:slideViewPr>
    <p:cSldViewPr>
      <p:cViewPr varScale="1">
        <p:scale>
          <a:sx n="151" d="100"/>
          <a:sy n="151" d="100"/>
        </p:scale>
        <p:origin x="284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8D85-DC1F-7A47-9377-65E488DEC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215A6-C086-1F4E-A51A-E03C9077A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2197D1-9579-472A-8C9B-A133C4A03533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CAEC-6C43-964F-919A-07332415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C28DF-FD80-9C4B-ACB2-C3C4A6F3C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CA2C2-67BF-411C-882B-7FD86E8D1A70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4E973-3EC0-EF4A-A07D-614BEAB37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9363D-3E80-384B-AC19-D563BC554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F4EB2-D515-474E-BB25-9F95E3651BFC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8E20-70BB-CE40-97C7-02CD9D96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55C0-3633-AA48-B5B9-574C28DCE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F4EA0B-1739-4527-BE19-7A5EBF4B1F9E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767E-9916-A541-BEAC-D26C06CE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F2B50-44C8-CA46-AABC-0DED7596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B08149-37DB-4FE3-8AE2-639F215A77B3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B1F6-C16D-2E48-A07F-8A26F228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96680-5966-F843-B82A-390CA666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11267-F390-3F4E-BD0F-93B009FA3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DC259-D6E0-4BD2-AA5D-E470A99B1D02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69AE-C9D8-B546-941B-BC554F01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6B1CB-8BE9-D749-8985-31F29504D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2D967-6C98-F24E-843E-B5C8C2D00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E16C0-85B5-B146-86B5-1034FB458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BE306-AFB3-A74E-B6FD-3017F4489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596A5-D1FE-4012-B7E3-CCD3B9C18BB0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50BD-C5E8-7C4D-9CC3-D26F9240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7E687-7B9A-4E66-9876-B5B06DF252FA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2C029-9CA8-4BF4-87E3-BCCC39D57A30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A053-A605-F148-92F6-DE6A84D2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0897-FAD1-BD48-9A01-96EBA14E6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8998C-0A04-4F4B-843D-C55D1139F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5E825-95BC-446B-A7DF-38C090BC1F67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2D17-FC41-2140-AFBE-CF68904C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CE136-7267-8148-B7E1-4D69AC0BD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C89B3-7C83-9D49-9200-194EB70B0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DD1F5-454F-4996-9AA8-DADE3CCC2F12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6B4D06A-FEDE-4A0D-BF3F-4746C0FB3364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512" y="1916832"/>
            <a:ext cx="5400675" cy="504056"/>
          </a:xfrm>
        </p:spPr>
        <p:txBody>
          <a:bodyPr anchor="ctr"/>
          <a:lstStyle/>
          <a:p>
            <a:pPr algn="l" eaLnBrk="1" hangingPunct="1"/>
            <a:r>
              <a:rPr lang="es-UY" altLang="en-US" sz="2000" dirty="0" err="1">
                <a:solidFill>
                  <a:schemeClr val="tx1"/>
                </a:solidFill>
                <a:latin typeface="Arial Rounded MT Bold" pitchFamily="34" charset="0"/>
              </a:rPr>
              <a:t>Representation</a:t>
            </a:r>
            <a:r>
              <a:rPr lang="es-UY" altLang="en-US" sz="2000" dirty="0">
                <a:solidFill>
                  <a:schemeClr val="tx1"/>
                </a:solidFill>
                <a:latin typeface="Arial Rounded MT Bold" pitchFamily="34" charset="0"/>
              </a:rPr>
              <a:t> of </a:t>
            </a:r>
            <a:r>
              <a:rPr lang="es-UY" altLang="en-US" sz="2000" dirty="0" err="1">
                <a:solidFill>
                  <a:schemeClr val="tx1"/>
                </a:solidFill>
                <a:latin typeface="Arial Rounded MT Bold" pitchFamily="34" charset="0"/>
              </a:rPr>
              <a:t>Breweries</a:t>
            </a:r>
            <a:r>
              <a:rPr lang="es-UY" altLang="en-US" sz="20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s-UY" altLang="en-US" sz="2000" dirty="0" err="1">
                <a:solidFill>
                  <a:schemeClr val="tx1"/>
                </a:solidFill>
                <a:latin typeface="Arial Rounded MT Bold" pitchFamily="34" charset="0"/>
              </a:rPr>
              <a:t>by</a:t>
            </a:r>
            <a:r>
              <a:rPr lang="es-UY" altLang="en-US" sz="20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s-UY" altLang="en-US" sz="2000" dirty="0" err="1">
                <a:solidFill>
                  <a:schemeClr val="tx1"/>
                </a:solidFill>
                <a:latin typeface="Arial Rounded MT Bold" pitchFamily="34" charset="0"/>
              </a:rPr>
              <a:t>State</a:t>
            </a:r>
            <a:endParaRPr lang="es-ES" altLang="en-US" sz="20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179512" y="260648"/>
            <a:ext cx="55435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4800" dirty="0">
                <a:latin typeface="Arial Rounded MT Bold" pitchFamily="34" charset="0"/>
              </a:rPr>
              <a:t>H&amp;S Data Analytics 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904" y="2852936"/>
            <a:ext cx="47625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20687"/>
          </a:xfrm>
        </p:spPr>
        <p:txBody>
          <a:bodyPr/>
          <a:lstStyle/>
          <a:p>
            <a:pPr eaLnBrk="1" hangingPunct="1"/>
            <a:r>
              <a:rPr lang="es-UY" altLang="en-US" sz="2400" dirty="0" err="1">
                <a:solidFill>
                  <a:schemeClr val="tx1"/>
                </a:solidFill>
                <a:latin typeface="Arial Rounded MT Bold" pitchFamily="34" charset="0"/>
              </a:rPr>
              <a:t>Number</a:t>
            </a:r>
            <a:r>
              <a:rPr lang="es-UY" altLang="en-US" sz="2400" dirty="0">
                <a:solidFill>
                  <a:schemeClr val="tx1"/>
                </a:solidFill>
                <a:latin typeface="Arial Rounded MT Bold" pitchFamily="34" charset="0"/>
              </a:rPr>
              <a:t> of </a:t>
            </a:r>
            <a:r>
              <a:rPr lang="es-UY" altLang="en-US" sz="2400" dirty="0" err="1">
                <a:solidFill>
                  <a:schemeClr val="tx1"/>
                </a:solidFill>
                <a:latin typeface="Arial Rounded MT Bold" pitchFamily="34" charset="0"/>
              </a:rPr>
              <a:t>Breweries</a:t>
            </a:r>
            <a:r>
              <a:rPr lang="es-UY" altLang="en-US" sz="2400" dirty="0">
                <a:solidFill>
                  <a:schemeClr val="tx1"/>
                </a:solidFill>
                <a:latin typeface="Arial Rounded MT Bold" pitchFamily="34" charset="0"/>
              </a:rPr>
              <a:t> in </a:t>
            </a:r>
            <a:r>
              <a:rPr lang="es-UY" altLang="en-US" sz="2400" dirty="0" err="1">
                <a:solidFill>
                  <a:schemeClr val="tx1"/>
                </a:solidFill>
                <a:latin typeface="Arial Rounded MT Bold" pitchFamily="34" charset="0"/>
              </a:rPr>
              <a:t>each</a:t>
            </a:r>
            <a:r>
              <a:rPr lang="es-UY" altLang="en-US" sz="24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s-UY" altLang="en-US" sz="2400" dirty="0" err="1">
                <a:solidFill>
                  <a:schemeClr val="tx1"/>
                </a:solidFill>
                <a:latin typeface="Arial Rounded MT Bold" pitchFamily="34" charset="0"/>
              </a:rPr>
              <a:t>state</a:t>
            </a:r>
            <a:endParaRPr lang="es-ES" alt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35696" y="980728"/>
          <a:ext cx="2160240" cy="5276943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Rank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Count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OR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TX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NC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IL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NY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OH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MN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AZ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VT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9992" y="980728"/>
          <a:ext cx="2088231" cy="5318308"/>
        </p:xfrm>
        <a:graphic>
          <a:graphicData uri="http://schemas.openxmlformats.org/drawingml/2006/table">
            <a:tbl>
              <a:tblPr/>
              <a:tblGrid>
                <a:gridCol w="69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Rank</a:t>
                      </a:r>
                    </a:p>
                  </a:txBody>
                  <a:tcPr marL="7168" marR="7168" marT="7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Count</a:t>
                      </a:r>
                    </a:p>
                  </a:txBody>
                  <a:tcPr marL="7168" marR="7168" marT="7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</a:p>
                  </a:txBody>
                  <a:tcPr marL="7168" marR="7168" marT="7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092280" y="1844824"/>
          <a:ext cx="1828800" cy="30403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eaLnBrk="1" hangingPunct="1"/>
            <a:r>
              <a:rPr lang="es-UY" altLang="en-US" sz="2400" dirty="0" err="1">
                <a:solidFill>
                  <a:schemeClr val="tx1"/>
                </a:solidFill>
                <a:latin typeface="Arial Rounded MT Bold" pitchFamily="34" charset="0"/>
              </a:rPr>
              <a:t>First</a:t>
            </a:r>
            <a:r>
              <a:rPr lang="es-UY" altLang="en-US" sz="2400" dirty="0">
                <a:solidFill>
                  <a:schemeClr val="tx1"/>
                </a:solidFill>
                <a:latin typeface="Arial Rounded MT Bold" pitchFamily="34" charset="0"/>
              </a:rPr>
              <a:t> and </a:t>
            </a:r>
            <a:r>
              <a:rPr lang="es-UY" altLang="en-US" sz="2400" dirty="0" err="1">
                <a:solidFill>
                  <a:schemeClr val="tx1"/>
                </a:solidFill>
                <a:latin typeface="Arial Rounded MT Bold" pitchFamily="34" charset="0"/>
              </a:rPr>
              <a:t>Last</a:t>
            </a:r>
            <a:r>
              <a:rPr lang="es-UY" altLang="en-US" sz="24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s-UY" altLang="en-US" sz="2400" dirty="0" err="1">
                <a:solidFill>
                  <a:schemeClr val="tx1"/>
                </a:solidFill>
                <a:latin typeface="Arial Rounded MT Bold" pitchFamily="34" charset="0"/>
              </a:rPr>
              <a:t>Observations</a:t>
            </a:r>
            <a:r>
              <a:rPr lang="es-UY" altLang="en-US" sz="24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s-UY" altLang="en-US" sz="2400" dirty="0" err="1">
                <a:solidFill>
                  <a:schemeClr val="tx1"/>
                </a:solidFill>
                <a:latin typeface="Arial Rounded MT Bold" pitchFamily="34" charset="0"/>
              </a:rPr>
              <a:t>from</a:t>
            </a:r>
            <a:r>
              <a:rPr lang="es-UY" altLang="en-US" sz="24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s-UY" altLang="en-US" sz="2400" dirty="0" err="1">
                <a:solidFill>
                  <a:schemeClr val="tx1"/>
                </a:solidFill>
                <a:latin typeface="Arial Rounded MT Bold" pitchFamily="34" charset="0"/>
              </a:rPr>
              <a:t>dataset</a:t>
            </a:r>
            <a:endParaRPr lang="es-ES" alt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3350"/>
            <a:ext cx="8229600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s-ES" altLang="en-US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484313"/>
            <a:ext cx="7796212" cy="184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0" y="3327400"/>
            <a:ext cx="7772400" cy="22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Arial Rounded MT Bold" pitchFamily="34" charset="0"/>
              </a:rPr>
              <a:t>Median alcohol content for each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1E0CC-7CC5-014C-8342-554446CA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28800"/>
            <a:ext cx="6846912" cy="48337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135937" cy="720725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Arial Rounded MT Bold" pitchFamily="34" charset="0"/>
              </a:rPr>
              <a:t>Summary statistics of the ABV</a:t>
            </a:r>
            <a:endParaRPr lang="es-ES" altLang="en-US" sz="36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6425" y="1916832"/>
            <a:ext cx="5997575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2060848"/>
          <a:ext cx="30963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r" eaLnBrk="1" hangingPunct="1">
                        <a:buFontTx/>
                        <a:buNone/>
                      </a:pPr>
                      <a:r>
                        <a:rPr lang="es-ES" alt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Statistic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Median IBU for each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6014E-992E-994F-9DF6-EABD0AF2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24744"/>
            <a:ext cx="6696744" cy="48311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3999" cy="720725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Arial Rounded MT Bold" pitchFamily="34" charset="0"/>
              </a:rPr>
              <a:t>Extreme States</a:t>
            </a:r>
            <a:endParaRPr lang="es-ES" altLang="en-US" sz="36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452596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s-ES" altLang="en-US" dirty="0"/>
              <a:t>Max ABV: </a:t>
            </a:r>
            <a:r>
              <a:rPr lang="es-ES" altLang="en-US" dirty="0" err="1"/>
              <a:t>District</a:t>
            </a:r>
            <a:r>
              <a:rPr lang="es-ES" altLang="en-US" dirty="0"/>
              <a:t> of Columbia</a:t>
            </a:r>
          </a:p>
          <a:p>
            <a:pPr marL="0" indent="0" eaLnBrk="1" hangingPunct="1">
              <a:buFontTx/>
              <a:buNone/>
            </a:pPr>
            <a:endParaRPr lang="es-ES" altLang="en-US" dirty="0"/>
          </a:p>
          <a:p>
            <a:pPr marL="0" indent="0" eaLnBrk="1" hangingPunct="1">
              <a:buFontTx/>
              <a:buNone/>
            </a:pPr>
            <a:r>
              <a:rPr lang="es-ES" altLang="en-US" dirty="0"/>
              <a:t>Max IBU: Maine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135937" cy="720725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Arial Rounded MT Bold" pitchFamily="34" charset="0"/>
              </a:rPr>
              <a:t>ABV vs. IBU correlation</a:t>
            </a:r>
            <a:endParaRPr lang="es-ES" altLang="en-US" sz="36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1951633"/>
            <a:ext cx="7470506" cy="457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240</Words>
  <Application>Microsoft Macintosh PowerPoint</Application>
  <PresentationFormat>On-screen Show (4:3)</PresentationFormat>
  <Paragraphs>188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Rounded MT Bold</vt:lpstr>
      <vt:lpstr>Calibri</vt:lpstr>
      <vt:lpstr>Diseño predeterminado</vt:lpstr>
      <vt:lpstr>Representation of Breweries by State</vt:lpstr>
      <vt:lpstr>Number of Breweries in each state</vt:lpstr>
      <vt:lpstr>First and Last Observations from dataset</vt:lpstr>
      <vt:lpstr>Median alcohol content for each state</vt:lpstr>
      <vt:lpstr>Summary statistics of the ABV</vt:lpstr>
      <vt:lpstr>PowerPoint Presentation</vt:lpstr>
      <vt:lpstr>Extreme States</vt:lpstr>
      <vt:lpstr>ABV vs. IBU correlation</vt:lpstr>
    </vt:vector>
  </TitlesOfParts>
  <Company>Siracusa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Texto</dc:title>
  <dc:creator>Mariajose</dc:creator>
  <cp:lastModifiedBy>Microsoft Office User</cp:lastModifiedBy>
  <cp:revision>50</cp:revision>
  <dcterms:created xsi:type="dcterms:W3CDTF">2008-10-16T00:38:52Z</dcterms:created>
  <dcterms:modified xsi:type="dcterms:W3CDTF">2018-10-16T22:14:39Z</dcterms:modified>
</cp:coreProperties>
</file>